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removePersonalInfoOnSave="1" saveSubsetFonts="1">
  <p:sldMasterIdLst>
    <p:sldMasterId id="2147483648" r:id="rId1"/>
    <p:sldMasterId id="2147483737" r:id="rId2"/>
    <p:sldMasterId id="2147483665" r:id="rId3"/>
    <p:sldMasterId id="2147483698" r:id="rId4"/>
  </p:sldMasterIdLst>
  <p:notesMasterIdLst>
    <p:notesMasterId r:id="rId41"/>
  </p:notesMasterIdLst>
  <p:sldIdLst>
    <p:sldId id="395" r:id="rId5"/>
    <p:sldId id="256" r:id="rId6"/>
    <p:sldId id="277" r:id="rId7"/>
    <p:sldId id="402" r:id="rId8"/>
    <p:sldId id="382" r:id="rId9"/>
    <p:sldId id="379" r:id="rId10"/>
    <p:sldId id="384" r:id="rId11"/>
    <p:sldId id="385" r:id="rId12"/>
    <p:sldId id="389" r:id="rId13"/>
    <p:sldId id="390" r:id="rId14"/>
    <p:sldId id="373" r:id="rId15"/>
    <p:sldId id="285" r:id="rId16"/>
    <p:sldId id="283" r:id="rId17"/>
    <p:sldId id="291" r:id="rId18"/>
    <p:sldId id="257" r:id="rId19"/>
    <p:sldId id="367" r:id="rId20"/>
    <p:sldId id="341" r:id="rId21"/>
    <p:sldId id="343" r:id="rId22"/>
    <p:sldId id="344" r:id="rId23"/>
    <p:sldId id="268" r:id="rId24"/>
    <p:sldId id="350" r:id="rId25"/>
    <p:sldId id="351" r:id="rId26"/>
    <p:sldId id="352" r:id="rId27"/>
    <p:sldId id="300" r:id="rId28"/>
    <p:sldId id="301" r:id="rId29"/>
    <p:sldId id="345" r:id="rId30"/>
    <p:sldId id="346" r:id="rId31"/>
    <p:sldId id="347" r:id="rId32"/>
    <p:sldId id="348" r:id="rId33"/>
    <p:sldId id="334" r:id="rId34"/>
    <p:sldId id="366" r:id="rId35"/>
    <p:sldId id="331" r:id="rId36"/>
    <p:sldId id="329" r:id="rId37"/>
    <p:sldId id="326" r:id="rId38"/>
    <p:sldId id="381" r:id="rId39"/>
    <p:sldId id="401" r:id="rId40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479C6"/>
    <a:srgbClr val="C62433"/>
    <a:srgbClr val="16163C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557"/>
  </p:normalViewPr>
  <p:slideViewPr>
    <p:cSldViewPr>
      <p:cViewPr varScale="1">
        <p:scale>
          <a:sx n="134" d="100"/>
          <a:sy n="134" d="100"/>
        </p:scale>
        <p:origin x="174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4385B-8FA6-4C1D-96FA-4A0B14DB8363}" type="datetimeFigureOut">
              <a:rPr lang="en-US" smtClean="0"/>
              <a:t>8/24/17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3C3D3-7F91-4F73-8749-6208C4465E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19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3C3D3-7F91-4F73-8749-6208C4465E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9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3C3D3-7F91-4F73-8749-6208C4465E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50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Founded in 1971 by NASA Engineer Roy Carpenter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3C3D3-7F91-4F73-8749-6208C4465E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06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Rockwell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9BC0E-285F-4192-ADA1-A796B7C82BAA}" type="slidenum">
              <a:rPr lang="en-US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3C3D3-7F91-4F73-8749-6208C4465E9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400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3C3D3-7F91-4F73-8749-6208C4465E9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31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eg"/><Relationship Id="rId3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9.jp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/>
          <p:cNvSpPr/>
          <p:nvPr userDrawn="1"/>
        </p:nvSpPr>
        <p:spPr>
          <a:xfrm rot="16200000">
            <a:off x="4305300" y="2019301"/>
            <a:ext cx="533400" cy="9144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9" name="Rectangle 10"/>
          <p:cNvSpPr/>
          <p:nvPr userDrawn="1"/>
        </p:nvSpPr>
        <p:spPr>
          <a:xfrm>
            <a:off x="0" y="3505200"/>
            <a:ext cx="9144000" cy="11430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prstGeom prst="rect">
            <a:avLst/>
          </a:prstGeom>
          <a:noFill/>
        </p:spPr>
        <p:txBody>
          <a:bodyPr vert="horz"/>
          <a:lstStyle>
            <a:lvl1pPr algn="l">
              <a:defRPr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100" b="1">
                <a:solidFill>
                  <a:schemeClr val="accent4">
                    <a:shade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add author information</a:t>
            </a:r>
            <a:endParaRPr lang="en-US" dirty="0"/>
          </a:p>
        </p:txBody>
      </p:sp>
      <p:sp>
        <p:nvSpPr>
          <p:cNvPr id="15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12"/>
          </p:nvPr>
        </p:nvSpPr>
        <p:spPr>
          <a:xfrm>
            <a:off x="1828800" y="6477000"/>
            <a:ext cx="5943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6200" y="6477000"/>
            <a:ext cx="1600200" cy="304800"/>
          </a:xfrm>
        </p:spPr>
        <p:txBody>
          <a:bodyPr anchor="ctr"/>
          <a:lstStyle>
            <a:lvl1pPr algn="l">
              <a:defRPr sz="1000">
                <a:solidFill>
                  <a:srgbClr val="A0A0A0"/>
                </a:solidFill>
              </a:defRPr>
            </a:lvl1pPr>
            <a:extLst/>
          </a:lstStyle>
          <a:p>
            <a:endParaRPr lang="en-US" dirty="0">
              <a:solidFill>
                <a:schemeClr val="bg1"/>
              </a:solidFill>
              <a:latin typeface="EddmondBold"/>
              <a:cs typeface="EddmondBold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pic>
        <p:nvPicPr>
          <p:cNvPr id="13" name="Picture 12" descr="LECGlobal_Symbol.png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914400"/>
            <a:ext cx="5715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57200"/>
            <a:ext cx="2743200" cy="778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984504"/>
            <a:ext cx="4343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5"/>
          </p:nvPr>
        </p:nvSpPr>
        <p:spPr>
          <a:xfrm>
            <a:off x="228600" y="1213104"/>
            <a:ext cx="4343400" cy="24444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3657600"/>
            <a:ext cx="4343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0" name="Rectangle 11"/>
          <p:cNvSpPr>
            <a:spLocks noGrp="1"/>
          </p:cNvSpPr>
          <p:nvPr>
            <p:ph sz="quarter" idx="17"/>
          </p:nvPr>
        </p:nvSpPr>
        <p:spPr>
          <a:xfrm>
            <a:off x="228600" y="3886200"/>
            <a:ext cx="4343400" cy="2362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724400" y="984504"/>
            <a:ext cx="41910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4" name="Rectangle 11"/>
          <p:cNvSpPr>
            <a:spLocks noGrp="1"/>
          </p:cNvSpPr>
          <p:nvPr>
            <p:ph sz="quarter" idx="19"/>
          </p:nvPr>
        </p:nvSpPr>
        <p:spPr>
          <a:xfrm>
            <a:off x="4724400" y="1213104"/>
            <a:ext cx="4191000" cy="24444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721352" y="3657600"/>
            <a:ext cx="41940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6" name="Rectangle 11"/>
          <p:cNvSpPr>
            <a:spLocks noGrp="1"/>
          </p:cNvSpPr>
          <p:nvPr>
            <p:ph sz="quarter" idx="21"/>
          </p:nvPr>
        </p:nvSpPr>
        <p:spPr>
          <a:xfrm>
            <a:off x="4721352" y="3886200"/>
            <a:ext cx="4194048" cy="2362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5" name="Rectangle 16"/>
          <p:cNvSpPr>
            <a:spLocks noGrp="1"/>
          </p:cNvSpPr>
          <p:nvPr>
            <p:ph type="ftr" sz="quarter" idx="12"/>
          </p:nvPr>
        </p:nvSpPr>
        <p:spPr>
          <a:xfrm>
            <a:off x="1828800" y="6477000"/>
            <a:ext cx="5943600" cy="3048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: 1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1066800"/>
            <a:ext cx="426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8" name="Rectangle 11"/>
          <p:cNvSpPr>
            <a:spLocks noGrp="1"/>
          </p:cNvSpPr>
          <p:nvPr>
            <p:ph sz="quarter" idx="16"/>
          </p:nvPr>
        </p:nvSpPr>
        <p:spPr>
          <a:xfrm>
            <a:off x="4648200" y="1295400"/>
            <a:ext cx="42672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66800"/>
            <a:ext cx="41940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0" name="Rectangle 11"/>
          <p:cNvSpPr>
            <a:spLocks noGrp="1"/>
          </p:cNvSpPr>
          <p:nvPr>
            <p:ph sz="quarter" idx="15"/>
          </p:nvPr>
        </p:nvSpPr>
        <p:spPr>
          <a:xfrm>
            <a:off x="304800" y="1295400"/>
            <a:ext cx="4191000" cy="4876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4645152" y="2819400"/>
            <a:ext cx="42702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3" name="Rectangle 11"/>
          <p:cNvSpPr>
            <a:spLocks noGrp="1"/>
          </p:cNvSpPr>
          <p:nvPr>
            <p:ph sz="quarter" idx="18"/>
          </p:nvPr>
        </p:nvSpPr>
        <p:spPr>
          <a:xfrm>
            <a:off x="4645152" y="3048000"/>
            <a:ext cx="4270248" cy="1600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648200" y="4648200"/>
            <a:ext cx="426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20"/>
          </p:nvPr>
        </p:nvSpPr>
        <p:spPr>
          <a:xfrm>
            <a:off x="4648200" y="4876800"/>
            <a:ext cx="4267200" cy="12710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2" name="Rectangle 16"/>
          <p:cNvSpPr>
            <a:spLocks noGrp="1"/>
          </p:cNvSpPr>
          <p:nvPr>
            <p:ph type="ftr" sz="quarter" idx="12"/>
          </p:nvPr>
        </p:nvSpPr>
        <p:spPr>
          <a:xfrm>
            <a:off x="1828800" y="6477000"/>
            <a:ext cx="5943600" cy="3048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: 3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990600"/>
            <a:ext cx="4118026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1" name="Rectangle 11"/>
          <p:cNvSpPr>
            <a:spLocks noGrp="1"/>
          </p:cNvSpPr>
          <p:nvPr>
            <p:ph sz="quarter" idx="15"/>
          </p:nvPr>
        </p:nvSpPr>
        <p:spPr>
          <a:xfrm>
            <a:off x="4724400" y="1219200"/>
            <a:ext cx="4114800" cy="5029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990600"/>
            <a:ext cx="41910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0" name="Rectangle 11"/>
          <p:cNvSpPr>
            <a:spLocks noGrp="1"/>
          </p:cNvSpPr>
          <p:nvPr>
            <p:ph sz="quarter" idx="16"/>
          </p:nvPr>
        </p:nvSpPr>
        <p:spPr>
          <a:xfrm>
            <a:off x="307848" y="1219200"/>
            <a:ext cx="4187952" cy="1371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2590800"/>
            <a:ext cx="41910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1"/>
          <p:cNvSpPr>
            <a:spLocks noGrp="1"/>
          </p:cNvSpPr>
          <p:nvPr>
            <p:ph sz="quarter" idx="18"/>
          </p:nvPr>
        </p:nvSpPr>
        <p:spPr>
          <a:xfrm>
            <a:off x="304800" y="2819400"/>
            <a:ext cx="4191000" cy="1752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7848" y="4572000"/>
            <a:ext cx="4187952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6" name="Rectangle 11"/>
          <p:cNvSpPr>
            <a:spLocks noGrp="1"/>
          </p:cNvSpPr>
          <p:nvPr>
            <p:ph sz="quarter" idx="20"/>
          </p:nvPr>
        </p:nvSpPr>
        <p:spPr>
          <a:xfrm>
            <a:off x="307848" y="4800600"/>
            <a:ext cx="4187952" cy="1447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3" name="Rectangle 16"/>
          <p:cNvSpPr>
            <a:spLocks noGrp="1"/>
          </p:cNvSpPr>
          <p:nvPr>
            <p:ph type="ftr" sz="quarter" idx="12"/>
          </p:nvPr>
        </p:nvSpPr>
        <p:spPr>
          <a:xfrm>
            <a:off x="1828800" y="6477000"/>
            <a:ext cx="5943600" cy="3048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Up: 2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990600"/>
            <a:ext cx="41148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4" name="Rectangle 11"/>
          <p:cNvSpPr>
            <a:spLocks noGrp="1"/>
          </p:cNvSpPr>
          <p:nvPr>
            <p:ph sz="quarter" idx="15"/>
          </p:nvPr>
        </p:nvSpPr>
        <p:spPr>
          <a:xfrm>
            <a:off x="304800" y="1219200"/>
            <a:ext cx="4114800" cy="2362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576" y="3581400"/>
            <a:ext cx="411802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6" name="Rectangle 11"/>
          <p:cNvSpPr>
            <a:spLocks noGrp="1"/>
          </p:cNvSpPr>
          <p:nvPr>
            <p:ph sz="quarter" idx="17"/>
          </p:nvPr>
        </p:nvSpPr>
        <p:spPr>
          <a:xfrm>
            <a:off x="301576" y="3810000"/>
            <a:ext cx="4118024" cy="24444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724400" y="990600"/>
            <a:ext cx="41178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9" name="Rectangle 11"/>
          <p:cNvSpPr>
            <a:spLocks noGrp="1"/>
          </p:cNvSpPr>
          <p:nvPr>
            <p:ph sz="quarter" idx="18"/>
          </p:nvPr>
        </p:nvSpPr>
        <p:spPr>
          <a:xfrm>
            <a:off x="4724400" y="1219200"/>
            <a:ext cx="4117848" cy="1371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2590800"/>
            <a:ext cx="41148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32" name="Rectangle 11"/>
          <p:cNvSpPr>
            <a:spLocks noGrp="1"/>
          </p:cNvSpPr>
          <p:nvPr>
            <p:ph sz="quarter" idx="20"/>
          </p:nvPr>
        </p:nvSpPr>
        <p:spPr>
          <a:xfrm>
            <a:off x="4724400" y="2819400"/>
            <a:ext cx="4114800" cy="1752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3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724400" y="4572000"/>
            <a:ext cx="41178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34" name="Rectangle 11"/>
          <p:cNvSpPr>
            <a:spLocks noGrp="1"/>
          </p:cNvSpPr>
          <p:nvPr>
            <p:ph sz="quarter" idx="22"/>
          </p:nvPr>
        </p:nvSpPr>
        <p:spPr>
          <a:xfrm>
            <a:off x="4724400" y="4800600"/>
            <a:ext cx="4117848" cy="1447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2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Up: 3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990600"/>
            <a:ext cx="41940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2" name="Rectangle 11"/>
          <p:cNvSpPr>
            <a:spLocks noGrp="1"/>
          </p:cNvSpPr>
          <p:nvPr>
            <p:ph sz="quarter" idx="16"/>
          </p:nvPr>
        </p:nvSpPr>
        <p:spPr>
          <a:xfrm>
            <a:off x="304800" y="1219200"/>
            <a:ext cx="4194048" cy="1371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2590800"/>
            <a:ext cx="41910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6" name="Rectangle 11"/>
          <p:cNvSpPr>
            <a:spLocks noGrp="1"/>
          </p:cNvSpPr>
          <p:nvPr>
            <p:ph sz="quarter" idx="18"/>
          </p:nvPr>
        </p:nvSpPr>
        <p:spPr>
          <a:xfrm>
            <a:off x="304800" y="2819400"/>
            <a:ext cx="4191000" cy="1752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4572000"/>
            <a:ext cx="41940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8" name="Rectangle 11"/>
          <p:cNvSpPr>
            <a:spLocks noGrp="1"/>
          </p:cNvSpPr>
          <p:nvPr>
            <p:ph sz="quarter" idx="20"/>
          </p:nvPr>
        </p:nvSpPr>
        <p:spPr>
          <a:xfrm>
            <a:off x="304800" y="4800600"/>
            <a:ext cx="4194048" cy="1447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648200" y="9906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3" name="Rectangle 11"/>
          <p:cNvSpPr>
            <a:spLocks noGrp="1"/>
          </p:cNvSpPr>
          <p:nvPr>
            <p:ph sz="quarter" idx="22"/>
          </p:nvPr>
        </p:nvSpPr>
        <p:spPr>
          <a:xfrm>
            <a:off x="4648200" y="1219200"/>
            <a:ext cx="4191000" cy="20970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 hasCustomPrompt="1"/>
          </p:nvPr>
        </p:nvSpPr>
        <p:spPr>
          <a:xfrm>
            <a:off x="4645152" y="3319272"/>
            <a:ext cx="41940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6" name="Rectangle 11"/>
          <p:cNvSpPr>
            <a:spLocks noGrp="1"/>
          </p:cNvSpPr>
          <p:nvPr>
            <p:ph sz="quarter" idx="24"/>
          </p:nvPr>
        </p:nvSpPr>
        <p:spPr>
          <a:xfrm>
            <a:off x="4645152" y="3547872"/>
            <a:ext cx="41940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24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13716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8" name="Rectangle 6"/>
          <p:cNvSpPr/>
          <p:nvPr/>
        </p:nvSpPr>
        <p:spPr>
          <a:xfrm>
            <a:off x="13716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6" name="Rectangle 6"/>
          <p:cNvSpPr/>
          <p:nvPr/>
        </p:nvSpPr>
        <p:spPr>
          <a:xfrm>
            <a:off x="35052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5" name="Rectangle 6"/>
          <p:cNvSpPr/>
          <p:nvPr/>
        </p:nvSpPr>
        <p:spPr>
          <a:xfrm>
            <a:off x="35052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1" name="Rectangle 6"/>
          <p:cNvSpPr/>
          <p:nvPr/>
        </p:nvSpPr>
        <p:spPr>
          <a:xfrm>
            <a:off x="56388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" name="Rectangle 6"/>
          <p:cNvSpPr/>
          <p:nvPr/>
        </p:nvSpPr>
        <p:spPr>
          <a:xfrm>
            <a:off x="56388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4" name="Rectangle 10"/>
          <p:cNvSpPr>
            <a:spLocks noGrp="1"/>
          </p:cNvSpPr>
          <p:nvPr>
            <p:ph type="pic" sz="quarter" idx="13" hasCustomPrompt="1"/>
          </p:nvPr>
        </p:nvSpPr>
        <p:spPr>
          <a:xfrm>
            <a:off x="15240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9" name="Rectangle 10"/>
          <p:cNvSpPr>
            <a:spLocks noGrp="1"/>
          </p:cNvSpPr>
          <p:nvPr>
            <p:ph type="pic" sz="quarter" idx="29" hasCustomPrompt="1"/>
          </p:nvPr>
        </p:nvSpPr>
        <p:spPr>
          <a:xfrm>
            <a:off x="15240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27" name="Rectangle 10"/>
          <p:cNvSpPr>
            <a:spLocks noGrp="1"/>
          </p:cNvSpPr>
          <p:nvPr>
            <p:ph type="pic" sz="quarter" idx="17" hasCustomPrompt="1"/>
          </p:nvPr>
        </p:nvSpPr>
        <p:spPr>
          <a:xfrm>
            <a:off x="36576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pic" sz="quarter" idx="30" hasCustomPrompt="1"/>
          </p:nvPr>
        </p:nvSpPr>
        <p:spPr>
          <a:xfrm>
            <a:off x="36576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4" name="Rectangle 10"/>
          <p:cNvSpPr>
            <a:spLocks noGrp="1"/>
          </p:cNvSpPr>
          <p:nvPr>
            <p:ph type="pic" sz="quarter" idx="21" hasCustomPrompt="1"/>
          </p:nvPr>
        </p:nvSpPr>
        <p:spPr>
          <a:xfrm>
            <a:off x="57912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5" name="Rectangle 10"/>
          <p:cNvSpPr>
            <a:spLocks noGrp="1"/>
          </p:cNvSpPr>
          <p:nvPr>
            <p:ph type="pic" sz="quarter" idx="31" hasCustomPrompt="1"/>
          </p:nvPr>
        </p:nvSpPr>
        <p:spPr>
          <a:xfrm>
            <a:off x="57912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7" name="Rectangl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28" name="Rectangle 12"/>
          <p:cNvSpPr>
            <a:spLocks noGrp="1"/>
          </p:cNvSpPr>
          <p:nvPr>
            <p:ph type="body" sz="quarter" idx="33" hasCustomPrompt="1"/>
          </p:nvPr>
        </p:nvSpPr>
        <p:spPr>
          <a:xfrm>
            <a:off x="15240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30" name="Rectangle 12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body" sz="quarter" idx="34" hasCustomPrompt="1"/>
          </p:nvPr>
        </p:nvSpPr>
        <p:spPr>
          <a:xfrm>
            <a:off x="36576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14" name="Rectangle 12"/>
          <p:cNvSpPr>
            <a:spLocks noGrp="1"/>
          </p:cNvSpPr>
          <p:nvPr>
            <p:ph type="body" sz="quarter" idx="22" hasCustomPrompt="1"/>
          </p:nvPr>
        </p:nvSpPr>
        <p:spPr>
          <a:xfrm>
            <a:off x="57912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2" name="Rectangle 12"/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44" name="Rectangl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5" name="Rectangle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240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4" name="Rectangl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6576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40" name="Rectangle 11"/>
          <p:cNvSpPr>
            <a:spLocks noGrp="1"/>
          </p:cNvSpPr>
          <p:nvPr>
            <p:ph type="body" sz="quarter" idx="38" hasCustomPrompt="1"/>
          </p:nvPr>
        </p:nvSpPr>
        <p:spPr>
          <a:xfrm>
            <a:off x="36576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8" name="Rectangle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912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3" name="Rectangle 11"/>
          <p:cNvSpPr>
            <a:spLocks noGrp="1"/>
          </p:cNvSpPr>
          <p:nvPr>
            <p:ph type="body" sz="quarter" idx="39" hasCustomPrompt="1"/>
          </p:nvPr>
        </p:nvSpPr>
        <p:spPr>
          <a:xfrm>
            <a:off x="57912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5" name="Rectangle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56" name="Rectangle 14"/>
          <p:cNvSpPr>
            <a:spLocks noGrp="1"/>
          </p:cNvSpPr>
          <p:nvPr>
            <p:ph type="body" sz="quarter" idx="41" hasCustomPrompt="1"/>
          </p:nvPr>
        </p:nvSpPr>
        <p:spPr>
          <a:xfrm>
            <a:off x="15240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62" name="Rectangle 14"/>
          <p:cNvSpPr>
            <a:spLocks noGrp="1"/>
          </p:cNvSpPr>
          <p:nvPr>
            <p:ph type="body" sz="quarter" idx="20" hasCustomPrompt="1"/>
          </p:nvPr>
        </p:nvSpPr>
        <p:spPr>
          <a:xfrm>
            <a:off x="36576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7" name="Rectangle 14"/>
          <p:cNvSpPr>
            <a:spLocks noGrp="1"/>
          </p:cNvSpPr>
          <p:nvPr>
            <p:ph type="body" sz="quarter" idx="42" hasCustomPrompt="1"/>
          </p:nvPr>
        </p:nvSpPr>
        <p:spPr>
          <a:xfrm>
            <a:off x="36576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41" name="Rectangle 14"/>
          <p:cNvSpPr>
            <a:spLocks noGrp="1"/>
          </p:cNvSpPr>
          <p:nvPr>
            <p:ph type="body" sz="quarter" idx="24" hasCustomPrompt="1"/>
          </p:nvPr>
        </p:nvSpPr>
        <p:spPr>
          <a:xfrm>
            <a:off x="57912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52" name="Rectangle 14"/>
          <p:cNvSpPr>
            <a:spLocks noGrp="1"/>
          </p:cNvSpPr>
          <p:nvPr>
            <p:ph type="body" sz="quarter" idx="43" hasCustomPrompt="1"/>
          </p:nvPr>
        </p:nvSpPr>
        <p:spPr>
          <a:xfrm>
            <a:off x="57912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9" name="Rectangle 51"/>
          <p:cNvSpPr>
            <a:spLocks noGrp="1"/>
          </p:cNvSpPr>
          <p:nvPr>
            <p:ph type="body" sz="quarter" idx="46"/>
          </p:nvPr>
        </p:nvSpPr>
        <p:spPr>
          <a:xfrm>
            <a:off x="304800" y="914400"/>
            <a:ext cx="8077200" cy="304800"/>
          </a:xfrm>
        </p:spPr>
        <p:txBody>
          <a:bodyPr/>
          <a:lstStyle>
            <a:lvl1pPr>
              <a:defRPr sz="120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48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8018"/>
            <a:ext cx="8229600" cy="73738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600" b="1" cap="none" spc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000">
                    <a:alpha val="7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384048"/>
            <a:ext cx="822960" cy="822960"/>
          </a:xfr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62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F4F94-057B-4B0B-8095-1B0C648BF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92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8229600" cy="68579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1">
                <a:ln w="31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53001"/>
          </a:xfr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>
              <a:lnSpc>
                <a:spcPct val="150000"/>
              </a:lnSpc>
              <a:buClr>
                <a:srgbClr val="FF0000"/>
              </a:buClr>
              <a:buSzPct val="90000"/>
              <a:buFont typeface="Courier New" pitchFamily="49" charset="0"/>
              <a:buChar char="o"/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>
          <a:xfrm>
            <a:off x="1480207" y="6477000"/>
            <a:ext cx="6063593" cy="304800"/>
          </a:xfrm>
        </p:spPr>
        <p:txBody>
          <a:bodyPr/>
          <a:lstStyle>
            <a:lvl1pPr>
              <a:defRPr sz="1400" b="0" i="0">
                <a:ln>
                  <a:noFill/>
                </a:ln>
                <a:latin typeface="EddmondBold" pitchFamily="50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b="1" dirty="0" smtClean="0">
                <a:ln w="3175">
                  <a:solidFill>
                    <a:schemeClr val="bg1"/>
                  </a:solidFill>
                </a:ln>
              </a:rPr>
              <a:t>www.LightningProtection.com</a:t>
            </a:r>
            <a:endParaRPr lang="en-US" dirty="0"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400800"/>
            <a:ext cx="106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993CD-FAF0-45EE-9443-AEA0C5E73A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7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7"/>
          <p:cNvSpPr>
            <a:spLocks noGrp="1"/>
          </p:cNvSpPr>
          <p:nvPr>
            <p:ph type="body" sz="quarter" idx="17" hasCustomPrompt="1"/>
          </p:nvPr>
        </p:nvSpPr>
        <p:spPr>
          <a:xfrm>
            <a:off x="310896" y="1295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5" name="Rectangle 37"/>
          <p:cNvSpPr>
            <a:spLocks noGrp="1"/>
          </p:cNvSpPr>
          <p:nvPr>
            <p:ph type="body" sz="quarter" idx="19" hasCustomPrompt="1"/>
          </p:nvPr>
        </p:nvSpPr>
        <p:spPr>
          <a:xfrm>
            <a:off x="310896" y="1752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7" name="Rectangle 37"/>
          <p:cNvSpPr>
            <a:spLocks noGrp="1"/>
          </p:cNvSpPr>
          <p:nvPr>
            <p:ph type="body" sz="quarter" idx="21" hasCustomPrompt="1"/>
          </p:nvPr>
        </p:nvSpPr>
        <p:spPr>
          <a:xfrm>
            <a:off x="310896" y="2209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9" name="Rectangle 37"/>
          <p:cNvSpPr>
            <a:spLocks noGrp="1"/>
          </p:cNvSpPr>
          <p:nvPr>
            <p:ph type="body" sz="quarter" idx="23" hasCustomPrompt="1"/>
          </p:nvPr>
        </p:nvSpPr>
        <p:spPr>
          <a:xfrm>
            <a:off x="310896" y="2667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1" name="Rectangle 37"/>
          <p:cNvSpPr>
            <a:spLocks noGrp="1"/>
          </p:cNvSpPr>
          <p:nvPr>
            <p:ph type="body" sz="quarter" idx="25" hasCustomPrompt="1"/>
          </p:nvPr>
        </p:nvSpPr>
        <p:spPr>
          <a:xfrm>
            <a:off x="310896" y="3124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3" name="Rectangle 37"/>
          <p:cNvSpPr>
            <a:spLocks noGrp="1"/>
          </p:cNvSpPr>
          <p:nvPr>
            <p:ph type="body" sz="quarter" idx="27" hasCustomPrompt="1"/>
          </p:nvPr>
        </p:nvSpPr>
        <p:spPr>
          <a:xfrm>
            <a:off x="310896" y="3581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5" name="Rectangle 37"/>
          <p:cNvSpPr>
            <a:spLocks noGrp="1"/>
          </p:cNvSpPr>
          <p:nvPr>
            <p:ph type="body" sz="quarter" idx="29" hasCustomPrompt="1"/>
          </p:nvPr>
        </p:nvSpPr>
        <p:spPr>
          <a:xfrm>
            <a:off x="310896" y="4038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7" name="Rectangle 37"/>
          <p:cNvSpPr>
            <a:spLocks noGrp="1"/>
          </p:cNvSpPr>
          <p:nvPr>
            <p:ph type="body" sz="quarter" idx="31" hasCustomPrompt="1"/>
          </p:nvPr>
        </p:nvSpPr>
        <p:spPr>
          <a:xfrm>
            <a:off x="310896" y="4495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26" name="Rectangle 37"/>
          <p:cNvSpPr>
            <a:spLocks noGrp="1"/>
          </p:cNvSpPr>
          <p:nvPr>
            <p:ph type="body" sz="quarter" idx="33" hasCustomPrompt="1"/>
          </p:nvPr>
        </p:nvSpPr>
        <p:spPr>
          <a:xfrm>
            <a:off x="310896" y="4953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28" name="Rectangle 37"/>
          <p:cNvSpPr>
            <a:spLocks noGrp="1"/>
          </p:cNvSpPr>
          <p:nvPr>
            <p:ph type="body" sz="quarter" idx="35" hasCustomPrompt="1"/>
          </p:nvPr>
        </p:nvSpPr>
        <p:spPr>
          <a:xfrm>
            <a:off x="310896" y="5410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2" name="Rectangle 37"/>
          <p:cNvSpPr>
            <a:spLocks noGrp="1"/>
          </p:cNvSpPr>
          <p:nvPr>
            <p:ph type="body" sz="quarter" idx="18" hasCustomPrompt="1"/>
          </p:nvPr>
        </p:nvSpPr>
        <p:spPr>
          <a:xfrm>
            <a:off x="7696200" y="1295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6" name="Rectangle 37"/>
          <p:cNvSpPr>
            <a:spLocks noGrp="1"/>
          </p:cNvSpPr>
          <p:nvPr>
            <p:ph type="body" sz="quarter" idx="20" hasCustomPrompt="1"/>
          </p:nvPr>
        </p:nvSpPr>
        <p:spPr>
          <a:xfrm>
            <a:off x="7696200" y="1752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8" name="Rectangle 37"/>
          <p:cNvSpPr>
            <a:spLocks noGrp="1"/>
          </p:cNvSpPr>
          <p:nvPr>
            <p:ph type="body" sz="quarter" idx="22" hasCustomPrompt="1"/>
          </p:nvPr>
        </p:nvSpPr>
        <p:spPr>
          <a:xfrm>
            <a:off x="7696200" y="2209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0" name="Rectangle 37"/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667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2" name="Rectangle 37"/>
          <p:cNvSpPr>
            <a:spLocks noGrp="1"/>
          </p:cNvSpPr>
          <p:nvPr>
            <p:ph type="body" sz="quarter" idx="26" hasCustomPrompt="1"/>
          </p:nvPr>
        </p:nvSpPr>
        <p:spPr>
          <a:xfrm>
            <a:off x="7696200" y="3124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4" name="Rectangle 37"/>
          <p:cNvSpPr>
            <a:spLocks noGrp="1"/>
          </p:cNvSpPr>
          <p:nvPr>
            <p:ph type="body" sz="quarter" idx="28" hasCustomPrompt="1"/>
          </p:nvPr>
        </p:nvSpPr>
        <p:spPr>
          <a:xfrm>
            <a:off x="7696200" y="3581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6" name="Rectangle 37"/>
          <p:cNvSpPr>
            <a:spLocks noGrp="1"/>
          </p:cNvSpPr>
          <p:nvPr>
            <p:ph type="body" sz="quarter" idx="30" hasCustomPrompt="1"/>
          </p:nvPr>
        </p:nvSpPr>
        <p:spPr>
          <a:xfrm>
            <a:off x="7696200" y="4038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8" name="Rectangle 37"/>
          <p:cNvSpPr>
            <a:spLocks noGrp="1"/>
          </p:cNvSpPr>
          <p:nvPr>
            <p:ph type="body" sz="quarter" idx="32" hasCustomPrompt="1"/>
          </p:nvPr>
        </p:nvSpPr>
        <p:spPr>
          <a:xfrm>
            <a:off x="7696200" y="4495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27" name="Rectangle 37"/>
          <p:cNvSpPr>
            <a:spLocks noGrp="1"/>
          </p:cNvSpPr>
          <p:nvPr>
            <p:ph type="body" sz="quarter" idx="34" hasCustomPrompt="1"/>
          </p:nvPr>
        </p:nvSpPr>
        <p:spPr>
          <a:xfrm>
            <a:off x="7696200" y="4953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29" name="Rectangle 37"/>
          <p:cNvSpPr>
            <a:spLocks noGrp="1"/>
          </p:cNvSpPr>
          <p:nvPr>
            <p:ph type="body" sz="quarter" idx="36" hasCustomPrompt="1"/>
          </p:nvPr>
        </p:nvSpPr>
        <p:spPr>
          <a:xfrm>
            <a:off x="7696200" y="5410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30" name="Rectangle 37"/>
          <p:cNvSpPr>
            <a:spLocks noGrp="1"/>
          </p:cNvSpPr>
          <p:nvPr>
            <p:ph type="body" sz="quarter" idx="37" hasCustomPrompt="1"/>
          </p:nvPr>
        </p:nvSpPr>
        <p:spPr>
          <a:xfrm>
            <a:off x="310896" y="5867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31" name="Rectangle 37"/>
          <p:cNvSpPr>
            <a:spLocks noGrp="1"/>
          </p:cNvSpPr>
          <p:nvPr>
            <p:ph type="body" sz="quarter" idx="38" hasCustomPrompt="1"/>
          </p:nvPr>
        </p:nvSpPr>
        <p:spPr>
          <a:xfrm>
            <a:off x="7696200" y="5867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35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39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0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0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3810000" cy="190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3"/>
          <p:cNvSpPr>
            <a:spLocks noChangeShapeType="1"/>
          </p:cNvSpPr>
          <p:nvPr/>
        </p:nvSpPr>
        <p:spPr bwMode="auto">
          <a:xfrm>
            <a:off x="514350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31">
              <a:latin typeface="+mn-lt"/>
            </a:endParaRPr>
          </a:p>
        </p:txBody>
      </p:sp>
      <p:sp>
        <p:nvSpPr>
          <p:cNvPr id="5" name="Straight Connector 4"/>
          <p:cNvSpPr>
            <a:spLocks noChangeShapeType="1"/>
          </p:cNvSpPr>
          <p:nvPr userDrawn="1"/>
        </p:nvSpPr>
        <p:spPr bwMode="auto">
          <a:xfrm>
            <a:off x="514350" y="1050899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31">
              <a:latin typeface="+mn-lt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 userDrawn="1"/>
        </p:nvSpPr>
        <p:spPr bwMode="auto">
          <a:xfrm>
            <a:off x="514350" y="1057986"/>
            <a:ext cx="8629651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31">
              <a:latin typeface="+mn-lt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4533901" y="6475415"/>
            <a:ext cx="4457700" cy="20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753" b="1" i="1">
                <a:solidFill>
                  <a:srgbClr val="FFFFFF"/>
                </a:solidFill>
              </a:rPr>
              <a:t>Lightning Eliminators &amp; Consultants, Inc.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304800" y="457201"/>
            <a:ext cx="8686800" cy="838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>
            <a:normAutofit/>
          </a:bodyPr>
          <a:lstStyle>
            <a:lvl1pPr eaLnBrk="1" latinLnBrk="0" hangingPunct="1">
              <a:buFont typeface="ZWAdobeF" pitchFamily="2" charset="0"/>
              <a:buChar char="R"/>
              <a:defRPr lang="en-US" sz="2108" dirty="0" smtClean="0">
                <a:latin typeface="Verdana" pitchFamily="34" charset="0"/>
              </a:defRPr>
            </a:lvl1pPr>
            <a:lvl2pPr eaLnBrk="1" latinLnBrk="0" hangingPunct="1">
              <a:buFont typeface="ZWAdobeF" pitchFamily="2" charset="0"/>
              <a:buChar char="R"/>
              <a:defRPr lang="en-US" sz="1807" dirty="0" smtClean="0">
                <a:latin typeface="Verdana" pitchFamily="34" charset="0"/>
              </a:defRPr>
            </a:lvl2pPr>
            <a:lvl3pPr eaLnBrk="1" latinLnBrk="0" hangingPunct="1">
              <a:buFont typeface="ZWAdobeF" pitchFamily="2" charset="0"/>
              <a:buChar char="R"/>
              <a:defRPr lang="en-US" sz="1506" dirty="0" smtClean="0">
                <a:latin typeface="Verdana" pitchFamily="34" charset="0"/>
              </a:defRPr>
            </a:lvl3pPr>
            <a:lvl4pPr eaLnBrk="1" latinLnBrk="0" hangingPunct="1">
              <a:buFont typeface="ZWAdobeF" pitchFamily="2" charset="0"/>
              <a:buChar char="R"/>
              <a:defRPr lang="en-US" sz="1355" dirty="0" smtClean="0">
                <a:latin typeface="Verdana" pitchFamily="34" charset="0"/>
              </a:defRPr>
            </a:lvl4pPr>
            <a:lvl5pPr eaLnBrk="1" latinLnBrk="0" hangingPunct="1">
              <a:buFont typeface="ZWAdobeF" pitchFamily="2" charset="0"/>
              <a:buChar char="R"/>
              <a:defRPr lang="en-US" sz="1205" dirty="0">
                <a:latin typeface="Verdan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22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6999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177" smtClean="0"/>
              <a:pPr algn="r"/>
              <a:t>‹#›</a:t>
            </a:fld>
            <a:endParaRPr lang="en-US" dirty="0"/>
          </a:p>
        </p:txBody>
      </p:sp>
      <p:sp>
        <p:nvSpPr>
          <p:cNvPr id="12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6999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412" kern="800" spc="176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5863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6999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177" smtClean="0"/>
              <a:pPr algn="r"/>
              <a:t>‹#›</a:t>
            </a:fld>
            <a:endParaRPr lang="en-US" dirty="0"/>
          </a:p>
        </p:txBody>
      </p:sp>
      <p:sp>
        <p:nvSpPr>
          <p:cNvPr id="12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6999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412" kern="800" spc="176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717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13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0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49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/>
          <p:cNvSpPr/>
          <p:nvPr userDrawn="1"/>
        </p:nvSpPr>
        <p:spPr>
          <a:xfrm rot="16200000">
            <a:off x="4305300" y="2019300"/>
            <a:ext cx="533400" cy="9144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prstGeom prst="rect">
            <a:avLst/>
          </a:prstGeom>
          <a:noFill/>
        </p:spPr>
        <p:txBody>
          <a:bodyPr vert="horz"/>
          <a:lstStyle>
            <a:lvl1pPr algn="l">
              <a:defRPr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2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6" name="Date Placeholder 9"/>
          <p:cNvSpPr>
            <a:spLocks noGrp="1"/>
          </p:cNvSpPr>
          <p:nvPr>
            <p:ph type="dt" sz="half" idx="10"/>
          </p:nvPr>
        </p:nvSpPr>
        <p:spPr>
          <a:xfrm>
            <a:off x="76200" y="6477000"/>
            <a:ext cx="1600200" cy="304800"/>
          </a:xfrm>
        </p:spPr>
        <p:txBody>
          <a:bodyPr anchor="ctr"/>
          <a:lstStyle>
            <a:lvl1pPr algn="l">
              <a:defRPr sz="1000">
                <a:solidFill>
                  <a:srgbClr val="A0A0A0"/>
                </a:solidFill>
              </a:defRPr>
            </a:lvl1pPr>
            <a:extLst/>
          </a:lstStyle>
          <a:p>
            <a:endParaRPr lang="en-US" dirty="0">
              <a:solidFill>
                <a:schemeClr val="bg1"/>
              </a:solidFill>
              <a:latin typeface="EddmondBold"/>
              <a:cs typeface="EddmondBold"/>
            </a:endParaRPr>
          </a:p>
        </p:txBody>
      </p:sp>
      <p:pic>
        <p:nvPicPr>
          <p:cNvPr id="18" name="Picture 17" descr="LECGlobal_Symbol.png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914400"/>
            <a:ext cx="5715000" cy="3810000"/>
          </a:xfrm>
          <a:prstGeom prst="rect">
            <a:avLst/>
          </a:prstGeom>
        </p:spPr>
      </p:pic>
      <p:sp>
        <p:nvSpPr>
          <p:cNvPr id="20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" y="137160"/>
            <a:ext cx="2781708" cy="82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1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9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9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0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0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chemeClr val="bg1">
                <a:lumMod val="85000"/>
                <a:lumOff val="15000"/>
              </a:schemeClr>
            </a:gs>
            <a:gs pos="100000">
              <a:schemeClr val="bg1">
                <a:lumMod val="50000"/>
                <a:lumOff val="50000"/>
              </a:schemeClr>
            </a:gs>
          </a:gsLst>
          <a:lin ang="8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Stock_000000742560Larg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1" b="17500"/>
          <a:stretch>
            <a:fillRect/>
          </a:stretch>
        </p:blipFill>
        <p:spPr bwMode="auto">
          <a:xfrm>
            <a:off x="0" y="762000"/>
            <a:ext cx="9144000" cy="3276600"/>
          </a:xfrm>
          <a:prstGeom prst="rect">
            <a:avLst/>
          </a:prstGeom>
          <a:noFill/>
          <a:ln>
            <a:noFill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rint Quality Colo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29150"/>
            <a:ext cx="15398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0" y="1905000"/>
            <a:ext cx="9144000" cy="1066800"/>
          </a:xfrm>
          <a:solidFill>
            <a:schemeClr val="bg1">
              <a:alpha val="80000"/>
            </a:schemeClr>
          </a:solidFill>
        </p:spPr>
        <p:txBody>
          <a:bodyPr lIns="45720" rIns="228600" anchor="ctr">
            <a:normAutofit/>
          </a:bodyPr>
          <a:lstStyle>
            <a:lvl1pPr marL="0" algn="ctr">
              <a:defRPr sz="4800" b="1" cap="small" spc="0" baseline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90800" y="4724400"/>
            <a:ext cx="5715000" cy="1295400"/>
          </a:xfrm>
        </p:spPr>
        <p:txBody>
          <a:bodyPr wrap="none" lIns="45720" rIns="45720">
            <a:noAutofit/>
          </a:bodyPr>
          <a:lstStyle>
            <a:lvl1pPr marL="0" indent="0" algn="l">
              <a:spcBef>
                <a:spcPts val="0"/>
              </a:spcBef>
              <a:buNone/>
              <a:defRPr sz="4000" b="1" i="1">
                <a:ln w="12700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6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1"/>
            <a:ext cx="8229600" cy="685799"/>
          </a:xfrm>
        </p:spPr>
        <p:txBody>
          <a:bodyPr>
            <a:normAutofit/>
          </a:bodyPr>
          <a:lstStyle>
            <a:lvl1pPr algn="l">
              <a:defRPr sz="4000" b="1">
                <a:ln w="3175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53001"/>
          </a:xfr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>
              <a:lnSpc>
                <a:spcPct val="150000"/>
              </a:lnSpc>
              <a:buClr>
                <a:srgbClr val="FF0000"/>
              </a:buClr>
              <a:buSzPct val="90000"/>
              <a:buFont typeface="Courier New" pitchFamily="49" charset="0"/>
              <a:buChar char="o"/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lnSpc>
                <a:spcPct val="150000"/>
              </a:lnSpc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lnSpc>
                <a:spcPct val="150000"/>
              </a:lnSpc>
              <a:buClr>
                <a:srgbClr val="FF0000"/>
              </a:buClr>
              <a:buFont typeface="Courier New" pitchFamily="49" charset="0"/>
              <a:buChar char="o"/>
              <a:defRPr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600" b="1" i="0">
                <a:ln w="3175">
                  <a:noFill/>
                </a:ln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atin typeface="Arial" pitchFamily="34" charset="0"/>
                <a:cs typeface="Arial" pitchFamily="34" charset="0"/>
              </a:rPr>
              <a:t>www.LightningProtection.com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7192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8018"/>
            <a:ext cx="8229600" cy="737382"/>
          </a:xfrm>
        </p:spPr>
        <p:txBody>
          <a:bodyPr anchor="t">
            <a:normAutofit/>
          </a:bodyPr>
          <a:lstStyle>
            <a:lvl1pPr>
              <a:defRPr sz="3600" b="1" cap="none" spc="0">
                <a:ln w="3175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C000">
                    <a:alpha val="70000"/>
                  </a:srgb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" y="384048"/>
            <a:ext cx="822960" cy="822960"/>
          </a:xfr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www.LightningProtection.com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152400"/>
            <a:ext cx="7620000" cy="762000"/>
          </a:xfrm>
          <a:solidFill>
            <a:schemeClr val="accent6">
              <a:shade val="75000"/>
              <a:alpha val="74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0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2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>
            <a:normAutofit/>
          </a:bodyPr>
          <a:lstStyle>
            <a:lvl1pPr marL="0" algn="r">
              <a:buNone/>
              <a:defRPr sz="2400" b="1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909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1" i="1">
                <a:ln w="3175">
                  <a:solidFill>
                    <a:schemeClr val="bg1"/>
                  </a:solidFill>
                </a:ln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>
                <a:ln w="3175">
                  <a:solidFill>
                    <a:prstClr val="black"/>
                  </a:solidFill>
                </a:ln>
                <a:solidFill>
                  <a:prstClr val="white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t>www.LightningProtection.com</a:t>
            </a:r>
            <a:endParaRPr lang="en-US" b="0" i="0">
              <a:ln>
                <a:noFill/>
              </a:ln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3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1509712"/>
          </a:xfrm>
        </p:spPr>
        <p:txBody>
          <a:bodyPr rIns="128016">
            <a:normAutofit/>
          </a:bodyPr>
          <a:lstStyle>
            <a:lvl1pPr marL="0" indent="0" algn="r">
              <a:buNone/>
              <a:defRPr sz="280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 Linotype" pitchFamily="18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38200"/>
          </a:xfrm>
        </p:spPr>
        <p:txBody>
          <a:bodyPr rIns="100584" anchor="ctr"/>
          <a:lstStyle>
            <a:lvl1pPr algn="r">
              <a:buNone/>
              <a:defRPr sz="4000" b="1" cap="none">
                <a:ln w="3175"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n>
                  <a:noFill/>
                </a:ln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b="1" i="1" smtClean="0">
                <a:ln w="3175">
                  <a:solidFill>
                    <a:prstClr val="black"/>
                  </a:solidFill>
                </a:ln>
                <a:solidFill>
                  <a:prstClr val="white">
                    <a:tint val="75000"/>
                  </a:prstClr>
                </a:solidFill>
              </a:rPr>
              <a:t>www.LightningProtection.com</a:t>
            </a:r>
            <a:endParaRPr lang="en-US">
              <a:solidFill>
                <a:prstClr val="white">
                  <a:tint val="75000"/>
                </a:prstClr>
              </a:solidFill>
              <a:latin typeface="Rockwell"/>
            </a:endParaRPr>
          </a:p>
        </p:txBody>
      </p:sp>
    </p:spTree>
    <p:extLst>
      <p:ext uri="{BB962C8B-B14F-4D97-AF65-F5344CB8AC3E}">
        <p14:creationId xmlns:p14="http://schemas.microsoft.com/office/powerpoint/2010/main" val="1761556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152400"/>
            <a:ext cx="7620000" cy="762000"/>
          </a:xfrm>
          <a:solidFill>
            <a:schemeClr val="accent6">
              <a:shade val="75000"/>
              <a:alpha val="74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0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dirty="0" smtClean="0">
                <a:solidFill>
                  <a:srgbClr val="FFFFFF"/>
                </a:solidFill>
              </a:rPr>
              <a:t>www.LightningProtection.com</a:t>
            </a:r>
          </a:p>
        </p:txBody>
      </p:sp>
    </p:spTree>
    <p:extLst>
      <p:ext uri="{BB962C8B-B14F-4D97-AF65-F5344CB8AC3E}">
        <p14:creationId xmlns:p14="http://schemas.microsoft.com/office/powerpoint/2010/main" val="39086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/>
          <p:cNvSpPr/>
          <p:nvPr userDrawn="1"/>
        </p:nvSpPr>
        <p:spPr>
          <a:xfrm rot="16200000">
            <a:off x="4305300" y="2019301"/>
            <a:ext cx="533400" cy="9144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/>
          <p:nvPr userDrawn="1"/>
        </p:nvSpPr>
        <p:spPr>
          <a:xfrm>
            <a:off x="0" y="3505200"/>
            <a:ext cx="9144000" cy="11430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prstGeom prst="rect">
            <a:avLst/>
          </a:prstGeom>
          <a:noFill/>
        </p:spPr>
        <p:txBody>
          <a:bodyPr vert="horz"/>
          <a:lstStyle>
            <a:lvl1pPr algn="l">
              <a:defRPr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100" b="1">
                <a:solidFill>
                  <a:schemeClr val="accent4">
                    <a:shade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add author information</a:t>
            </a:r>
            <a:endParaRPr lang="en-US" dirty="0"/>
          </a:p>
        </p:txBody>
      </p:sp>
      <p:sp>
        <p:nvSpPr>
          <p:cNvPr id="15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12"/>
          </p:nvPr>
        </p:nvSpPr>
        <p:spPr>
          <a:xfrm>
            <a:off x="1828800" y="6477000"/>
            <a:ext cx="5943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6200" y="6477000"/>
            <a:ext cx="1600200" cy="304800"/>
          </a:xfrm>
        </p:spPr>
        <p:txBody>
          <a:bodyPr anchor="ctr"/>
          <a:lstStyle>
            <a:lvl1pPr algn="l">
              <a:defRPr sz="1000">
                <a:solidFill>
                  <a:srgbClr val="A0A0A0"/>
                </a:solidFill>
              </a:defRPr>
            </a:lvl1pPr>
            <a:extLst/>
          </a:lstStyle>
          <a:p>
            <a:endParaRPr lang="en-US" dirty="0">
              <a:solidFill>
                <a:srgbClr val="FFFFFF"/>
              </a:solidFill>
              <a:latin typeface="EddmondBold"/>
              <a:cs typeface="EddmondBold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3" name="Picture 12" descr="LECGlobal_Symbol.png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914400"/>
            <a:ext cx="57150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" y="128226"/>
            <a:ext cx="2775664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3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7"/>
          <p:cNvSpPr>
            <a:spLocks noGrp="1"/>
          </p:cNvSpPr>
          <p:nvPr>
            <p:ph type="body" sz="quarter" idx="17" hasCustomPrompt="1"/>
          </p:nvPr>
        </p:nvSpPr>
        <p:spPr>
          <a:xfrm>
            <a:off x="310896" y="1295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5" name="Rectangle 37"/>
          <p:cNvSpPr>
            <a:spLocks noGrp="1"/>
          </p:cNvSpPr>
          <p:nvPr>
            <p:ph type="body" sz="quarter" idx="19" hasCustomPrompt="1"/>
          </p:nvPr>
        </p:nvSpPr>
        <p:spPr>
          <a:xfrm>
            <a:off x="310896" y="1752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7" name="Rectangle 37"/>
          <p:cNvSpPr>
            <a:spLocks noGrp="1"/>
          </p:cNvSpPr>
          <p:nvPr>
            <p:ph type="body" sz="quarter" idx="21" hasCustomPrompt="1"/>
          </p:nvPr>
        </p:nvSpPr>
        <p:spPr>
          <a:xfrm>
            <a:off x="310896" y="2209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9" name="Rectangle 37"/>
          <p:cNvSpPr>
            <a:spLocks noGrp="1"/>
          </p:cNvSpPr>
          <p:nvPr>
            <p:ph type="body" sz="quarter" idx="23" hasCustomPrompt="1"/>
          </p:nvPr>
        </p:nvSpPr>
        <p:spPr>
          <a:xfrm>
            <a:off x="310896" y="2667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1" name="Rectangle 37"/>
          <p:cNvSpPr>
            <a:spLocks noGrp="1"/>
          </p:cNvSpPr>
          <p:nvPr>
            <p:ph type="body" sz="quarter" idx="25" hasCustomPrompt="1"/>
          </p:nvPr>
        </p:nvSpPr>
        <p:spPr>
          <a:xfrm>
            <a:off x="310896" y="3124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3" name="Rectangle 37"/>
          <p:cNvSpPr>
            <a:spLocks noGrp="1"/>
          </p:cNvSpPr>
          <p:nvPr>
            <p:ph type="body" sz="quarter" idx="27" hasCustomPrompt="1"/>
          </p:nvPr>
        </p:nvSpPr>
        <p:spPr>
          <a:xfrm>
            <a:off x="310896" y="3581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5" name="Rectangle 37"/>
          <p:cNvSpPr>
            <a:spLocks noGrp="1"/>
          </p:cNvSpPr>
          <p:nvPr>
            <p:ph type="body" sz="quarter" idx="29" hasCustomPrompt="1"/>
          </p:nvPr>
        </p:nvSpPr>
        <p:spPr>
          <a:xfrm>
            <a:off x="310896" y="4038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7" name="Rectangle 37"/>
          <p:cNvSpPr>
            <a:spLocks noGrp="1"/>
          </p:cNvSpPr>
          <p:nvPr>
            <p:ph type="body" sz="quarter" idx="31" hasCustomPrompt="1"/>
          </p:nvPr>
        </p:nvSpPr>
        <p:spPr>
          <a:xfrm>
            <a:off x="310896" y="4495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26" name="Rectangle 37"/>
          <p:cNvSpPr>
            <a:spLocks noGrp="1"/>
          </p:cNvSpPr>
          <p:nvPr>
            <p:ph type="body" sz="quarter" idx="33" hasCustomPrompt="1"/>
          </p:nvPr>
        </p:nvSpPr>
        <p:spPr>
          <a:xfrm>
            <a:off x="310896" y="4953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28" name="Rectangle 37"/>
          <p:cNvSpPr>
            <a:spLocks noGrp="1"/>
          </p:cNvSpPr>
          <p:nvPr>
            <p:ph type="body" sz="quarter" idx="35" hasCustomPrompt="1"/>
          </p:nvPr>
        </p:nvSpPr>
        <p:spPr>
          <a:xfrm>
            <a:off x="310896" y="5410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2" name="Rectangle 37"/>
          <p:cNvSpPr>
            <a:spLocks noGrp="1"/>
          </p:cNvSpPr>
          <p:nvPr>
            <p:ph type="body" sz="quarter" idx="18" hasCustomPrompt="1"/>
          </p:nvPr>
        </p:nvSpPr>
        <p:spPr>
          <a:xfrm>
            <a:off x="7696200" y="1295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6" name="Rectangle 37"/>
          <p:cNvSpPr>
            <a:spLocks noGrp="1"/>
          </p:cNvSpPr>
          <p:nvPr>
            <p:ph type="body" sz="quarter" idx="20" hasCustomPrompt="1"/>
          </p:nvPr>
        </p:nvSpPr>
        <p:spPr>
          <a:xfrm>
            <a:off x="7696200" y="1752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8" name="Rectangle 37"/>
          <p:cNvSpPr>
            <a:spLocks noGrp="1"/>
          </p:cNvSpPr>
          <p:nvPr>
            <p:ph type="body" sz="quarter" idx="22" hasCustomPrompt="1"/>
          </p:nvPr>
        </p:nvSpPr>
        <p:spPr>
          <a:xfrm>
            <a:off x="7696200" y="2209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0" name="Rectangle 37"/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667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2" name="Rectangle 37"/>
          <p:cNvSpPr>
            <a:spLocks noGrp="1"/>
          </p:cNvSpPr>
          <p:nvPr>
            <p:ph type="body" sz="quarter" idx="26" hasCustomPrompt="1"/>
          </p:nvPr>
        </p:nvSpPr>
        <p:spPr>
          <a:xfrm>
            <a:off x="7696200" y="3124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4" name="Rectangle 37"/>
          <p:cNvSpPr>
            <a:spLocks noGrp="1"/>
          </p:cNvSpPr>
          <p:nvPr>
            <p:ph type="body" sz="quarter" idx="28" hasCustomPrompt="1"/>
          </p:nvPr>
        </p:nvSpPr>
        <p:spPr>
          <a:xfrm>
            <a:off x="7696200" y="3581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6" name="Rectangle 37"/>
          <p:cNvSpPr>
            <a:spLocks noGrp="1"/>
          </p:cNvSpPr>
          <p:nvPr>
            <p:ph type="body" sz="quarter" idx="30" hasCustomPrompt="1"/>
          </p:nvPr>
        </p:nvSpPr>
        <p:spPr>
          <a:xfrm>
            <a:off x="7696200" y="4038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8" name="Rectangle 37"/>
          <p:cNvSpPr>
            <a:spLocks noGrp="1"/>
          </p:cNvSpPr>
          <p:nvPr>
            <p:ph type="body" sz="quarter" idx="32" hasCustomPrompt="1"/>
          </p:nvPr>
        </p:nvSpPr>
        <p:spPr>
          <a:xfrm>
            <a:off x="7696200" y="4495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27" name="Rectangle 37"/>
          <p:cNvSpPr>
            <a:spLocks noGrp="1"/>
          </p:cNvSpPr>
          <p:nvPr>
            <p:ph type="body" sz="quarter" idx="34" hasCustomPrompt="1"/>
          </p:nvPr>
        </p:nvSpPr>
        <p:spPr>
          <a:xfrm>
            <a:off x="7696200" y="4953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29" name="Rectangle 37"/>
          <p:cNvSpPr>
            <a:spLocks noGrp="1"/>
          </p:cNvSpPr>
          <p:nvPr>
            <p:ph type="body" sz="quarter" idx="36" hasCustomPrompt="1"/>
          </p:nvPr>
        </p:nvSpPr>
        <p:spPr>
          <a:xfrm>
            <a:off x="7696200" y="5410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30" name="Rectangle 37"/>
          <p:cNvSpPr>
            <a:spLocks noGrp="1"/>
          </p:cNvSpPr>
          <p:nvPr>
            <p:ph type="body" sz="quarter" idx="37" hasCustomPrompt="1"/>
          </p:nvPr>
        </p:nvSpPr>
        <p:spPr>
          <a:xfrm>
            <a:off x="310896" y="5867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31" name="Rectangle 37"/>
          <p:cNvSpPr>
            <a:spLocks noGrp="1"/>
          </p:cNvSpPr>
          <p:nvPr>
            <p:ph type="body" sz="quarter" idx="38" hasCustomPrompt="1"/>
          </p:nvPr>
        </p:nvSpPr>
        <p:spPr>
          <a:xfrm>
            <a:off x="7696200" y="5867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35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9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8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0"/>
          <p:cNvSpPr/>
          <p:nvPr userDrawn="1"/>
        </p:nvSpPr>
        <p:spPr>
          <a:xfrm rot="16200000">
            <a:off x="4305300" y="2019300"/>
            <a:ext cx="533400" cy="9144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prstGeom prst="rect">
            <a:avLst/>
          </a:prstGeom>
          <a:noFill/>
        </p:spPr>
        <p:txBody>
          <a:bodyPr vert="horz"/>
          <a:lstStyle>
            <a:lvl1pPr algn="l">
              <a:defRPr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Date Placeholder 9"/>
          <p:cNvSpPr>
            <a:spLocks noGrp="1"/>
          </p:cNvSpPr>
          <p:nvPr>
            <p:ph type="dt" sz="half" idx="10"/>
          </p:nvPr>
        </p:nvSpPr>
        <p:spPr>
          <a:xfrm>
            <a:off x="76200" y="6477000"/>
            <a:ext cx="1600200" cy="304800"/>
          </a:xfrm>
        </p:spPr>
        <p:txBody>
          <a:bodyPr anchor="ctr"/>
          <a:lstStyle>
            <a:lvl1pPr algn="l">
              <a:defRPr sz="1000">
                <a:solidFill>
                  <a:srgbClr val="A0A0A0"/>
                </a:solidFill>
              </a:defRPr>
            </a:lvl1pPr>
            <a:extLst/>
          </a:lstStyle>
          <a:p>
            <a:endParaRPr lang="en-US" dirty="0">
              <a:solidFill>
                <a:srgbClr val="FFFFFF"/>
              </a:solidFill>
              <a:latin typeface="EddmondBold"/>
              <a:cs typeface="EddmondBold"/>
            </a:endParaRPr>
          </a:p>
        </p:txBody>
      </p:sp>
      <p:pic>
        <p:nvPicPr>
          <p:cNvPr id="18" name="Picture 17" descr="LECGlobal_Symbol.png"/>
          <p:cNvPicPr>
            <a:picLocks noChangeAspect="1"/>
          </p:cNvPicPr>
          <p:nvPr userDrawn="1"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914400"/>
            <a:ext cx="5715000" cy="3810000"/>
          </a:xfrm>
          <a:prstGeom prst="rect">
            <a:avLst/>
          </a:prstGeom>
        </p:spPr>
      </p:pic>
      <p:sp>
        <p:nvSpPr>
          <p:cNvPr id="20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" y="137160"/>
            <a:ext cx="2781708" cy="82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508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152400"/>
            <a:ext cx="7620000" cy="762000"/>
          </a:xfrm>
          <a:solidFill>
            <a:schemeClr val="accent6">
              <a:shade val="75000"/>
              <a:alpha val="74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0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6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1295400"/>
            <a:ext cx="8534400" cy="4648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66800"/>
            <a:ext cx="8534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9906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sz="quarter" idx="15"/>
          </p:nvPr>
        </p:nvSpPr>
        <p:spPr>
          <a:xfrm>
            <a:off x="304800" y="1447800"/>
            <a:ext cx="3962400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416552" y="9906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17"/>
          </p:nvPr>
        </p:nvSpPr>
        <p:spPr>
          <a:xfrm>
            <a:off x="4416552" y="1447800"/>
            <a:ext cx="3962400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endParaRPr lang="en-US">
              <a:solidFill>
                <a:srgbClr val="000000">
                  <a:tint val="65000"/>
                </a:srgbClr>
              </a:solidFill>
            </a:endParaRPr>
          </a:p>
        </p:txBody>
      </p:sp>
      <p:sp>
        <p:nvSpPr>
          <p:cNvPr id="10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1295400"/>
            <a:ext cx="8534400" cy="4648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66800"/>
            <a:ext cx="8534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: 2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990600"/>
            <a:ext cx="4343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5"/>
          </p:nvPr>
        </p:nvSpPr>
        <p:spPr>
          <a:xfrm>
            <a:off x="304800" y="1219200"/>
            <a:ext cx="4346448" cy="22860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505200"/>
            <a:ext cx="4346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301751" y="3733800"/>
            <a:ext cx="4349791" cy="25206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648200" y="990600"/>
            <a:ext cx="41148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1" name="Rectangle 11"/>
          <p:cNvSpPr>
            <a:spLocks noGrp="1"/>
          </p:cNvSpPr>
          <p:nvPr>
            <p:ph sz="quarter" idx="19"/>
          </p:nvPr>
        </p:nvSpPr>
        <p:spPr>
          <a:xfrm>
            <a:off x="4648200" y="1219200"/>
            <a:ext cx="4114800" cy="5029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: 1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990600"/>
            <a:ext cx="41148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381117" y="1219200"/>
            <a:ext cx="4114683" cy="5029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724400" y="990600"/>
            <a:ext cx="411462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4724400" y="1219200"/>
            <a:ext cx="4114624" cy="2514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724400" y="3733800"/>
            <a:ext cx="41148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0" name="Rectangle 11"/>
          <p:cNvSpPr>
            <a:spLocks noGrp="1"/>
          </p:cNvSpPr>
          <p:nvPr>
            <p:ph sz="quarter" idx="19"/>
          </p:nvPr>
        </p:nvSpPr>
        <p:spPr>
          <a:xfrm>
            <a:off x="4724400" y="3962400"/>
            <a:ext cx="4114800" cy="22920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26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: 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60704"/>
            <a:ext cx="8534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301752" y="1289304"/>
            <a:ext cx="8537448" cy="22158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5052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301752" y="3733800"/>
            <a:ext cx="3965448" cy="24384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416552" y="3505200"/>
            <a:ext cx="44226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4416552" y="3733800"/>
            <a:ext cx="4422648" cy="24384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5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984504"/>
            <a:ext cx="4343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5"/>
          </p:nvPr>
        </p:nvSpPr>
        <p:spPr>
          <a:xfrm>
            <a:off x="228600" y="1213104"/>
            <a:ext cx="4343400" cy="24444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3657600"/>
            <a:ext cx="4343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0" name="Rectangle 11"/>
          <p:cNvSpPr>
            <a:spLocks noGrp="1"/>
          </p:cNvSpPr>
          <p:nvPr>
            <p:ph sz="quarter" idx="17"/>
          </p:nvPr>
        </p:nvSpPr>
        <p:spPr>
          <a:xfrm>
            <a:off x="228600" y="3886200"/>
            <a:ext cx="4343400" cy="2362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724400" y="984504"/>
            <a:ext cx="41910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4" name="Rectangle 11"/>
          <p:cNvSpPr>
            <a:spLocks noGrp="1"/>
          </p:cNvSpPr>
          <p:nvPr>
            <p:ph sz="quarter" idx="19"/>
          </p:nvPr>
        </p:nvSpPr>
        <p:spPr>
          <a:xfrm>
            <a:off x="4724400" y="1213104"/>
            <a:ext cx="4191000" cy="24444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721352" y="3657600"/>
            <a:ext cx="41940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6" name="Rectangle 11"/>
          <p:cNvSpPr>
            <a:spLocks noGrp="1"/>
          </p:cNvSpPr>
          <p:nvPr>
            <p:ph sz="quarter" idx="21"/>
          </p:nvPr>
        </p:nvSpPr>
        <p:spPr>
          <a:xfrm>
            <a:off x="4721352" y="3886200"/>
            <a:ext cx="4194048" cy="2362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6"/>
          <p:cNvSpPr>
            <a:spLocks noGrp="1"/>
          </p:cNvSpPr>
          <p:nvPr>
            <p:ph type="ftr" sz="quarter" idx="12"/>
          </p:nvPr>
        </p:nvSpPr>
        <p:spPr>
          <a:xfrm>
            <a:off x="1828800" y="6477000"/>
            <a:ext cx="5943600" cy="3048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: 1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648200" y="1066800"/>
            <a:ext cx="426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8" name="Rectangle 11"/>
          <p:cNvSpPr>
            <a:spLocks noGrp="1"/>
          </p:cNvSpPr>
          <p:nvPr>
            <p:ph sz="quarter" idx="16"/>
          </p:nvPr>
        </p:nvSpPr>
        <p:spPr>
          <a:xfrm>
            <a:off x="4648200" y="1295400"/>
            <a:ext cx="42672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66800"/>
            <a:ext cx="41940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0" name="Rectangle 11"/>
          <p:cNvSpPr>
            <a:spLocks noGrp="1"/>
          </p:cNvSpPr>
          <p:nvPr>
            <p:ph sz="quarter" idx="15"/>
          </p:nvPr>
        </p:nvSpPr>
        <p:spPr>
          <a:xfrm>
            <a:off x="304800" y="1295400"/>
            <a:ext cx="4191000" cy="4876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4645152" y="2819400"/>
            <a:ext cx="42702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3" name="Rectangle 11"/>
          <p:cNvSpPr>
            <a:spLocks noGrp="1"/>
          </p:cNvSpPr>
          <p:nvPr>
            <p:ph sz="quarter" idx="18"/>
          </p:nvPr>
        </p:nvSpPr>
        <p:spPr>
          <a:xfrm>
            <a:off x="4645152" y="3048000"/>
            <a:ext cx="4270248" cy="1600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648200" y="4648200"/>
            <a:ext cx="42672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20"/>
          </p:nvPr>
        </p:nvSpPr>
        <p:spPr>
          <a:xfrm>
            <a:off x="4648200" y="4876800"/>
            <a:ext cx="4267200" cy="12710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ectangle 16"/>
          <p:cNvSpPr>
            <a:spLocks noGrp="1"/>
          </p:cNvSpPr>
          <p:nvPr>
            <p:ph type="ftr" sz="quarter" idx="12"/>
          </p:nvPr>
        </p:nvSpPr>
        <p:spPr>
          <a:xfrm>
            <a:off x="1828800" y="6477000"/>
            <a:ext cx="5943600" cy="3048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8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Up: 3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990600"/>
            <a:ext cx="4118026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1" name="Rectangle 11"/>
          <p:cNvSpPr>
            <a:spLocks noGrp="1"/>
          </p:cNvSpPr>
          <p:nvPr>
            <p:ph sz="quarter" idx="15"/>
          </p:nvPr>
        </p:nvSpPr>
        <p:spPr>
          <a:xfrm>
            <a:off x="4724400" y="1219200"/>
            <a:ext cx="4114800" cy="5029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990600"/>
            <a:ext cx="41910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0" name="Rectangle 11"/>
          <p:cNvSpPr>
            <a:spLocks noGrp="1"/>
          </p:cNvSpPr>
          <p:nvPr>
            <p:ph sz="quarter" idx="16"/>
          </p:nvPr>
        </p:nvSpPr>
        <p:spPr>
          <a:xfrm>
            <a:off x="307848" y="1219200"/>
            <a:ext cx="4187952" cy="1371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2590800"/>
            <a:ext cx="41910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1"/>
          <p:cNvSpPr>
            <a:spLocks noGrp="1"/>
          </p:cNvSpPr>
          <p:nvPr>
            <p:ph sz="quarter" idx="18"/>
          </p:nvPr>
        </p:nvSpPr>
        <p:spPr>
          <a:xfrm>
            <a:off x="304800" y="2819400"/>
            <a:ext cx="4191000" cy="1752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7848" y="4572000"/>
            <a:ext cx="4187952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6" name="Rectangle 11"/>
          <p:cNvSpPr>
            <a:spLocks noGrp="1"/>
          </p:cNvSpPr>
          <p:nvPr>
            <p:ph sz="quarter" idx="20"/>
          </p:nvPr>
        </p:nvSpPr>
        <p:spPr>
          <a:xfrm>
            <a:off x="307848" y="4800600"/>
            <a:ext cx="4187952" cy="1447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2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ftr" sz="quarter" idx="12"/>
          </p:nvPr>
        </p:nvSpPr>
        <p:spPr>
          <a:xfrm>
            <a:off x="1828800" y="6477000"/>
            <a:ext cx="5943600" cy="304800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9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Up: 2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990600"/>
            <a:ext cx="41148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4" name="Rectangle 11"/>
          <p:cNvSpPr>
            <a:spLocks noGrp="1"/>
          </p:cNvSpPr>
          <p:nvPr>
            <p:ph sz="quarter" idx="15"/>
          </p:nvPr>
        </p:nvSpPr>
        <p:spPr>
          <a:xfrm>
            <a:off x="304800" y="1219200"/>
            <a:ext cx="4114800" cy="2362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576" y="3581400"/>
            <a:ext cx="411802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6" name="Rectangle 11"/>
          <p:cNvSpPr>
            <a:spLocks noGrp="1"/>
          </p:cNvSpPr>
          <p:nvPr>
            <p:ph sz="quarter" idx="17"/>
          </p:nvPr>
        </p:nvSpPr>
        <p:spPr>
          <a:xfrm>
            <a:off x="301576" y="3810000"/>
            <a:ext cx="4118024" cy="24444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724400" y="990600"/>
            <a:ext cx="41178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9" name="Rectangle 11"/>
          <p:cNvSpPr>
            <a:spLocks noGrp="1"/>
          </p:cNvSpPr>
          <p:nvPr>
            <p:ph sz="quarter" idx="18"/>
          </p:nvPr>
        </p:nvSpPr>
        <p:spPr>
          <a:xfrm>
            <a:off x="4724400" y="1219200"/>
            <a:ext cx="4117848" cy="1371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2590800"/>
            <a:ext cx="41148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32" name="Rectangle 11"/>
          <p:cNvSpPr>
            <a:spLocks noGrp="1"/>
          </p:cNvSpPr>
          <p:nvPr>
            <p:ph sz="quarter" idx="20"/>
          </p:nvPr>
        </p:nvSpPr>
        <p:spPr>
          <a:xfrm>
            <a:off x="4724400" y="2819400"/>
            <a:ext cx="4114800" cy="1752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3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724400" y="4572000"/>
            <a:ext cx="41178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34" name="Rectangle 11"/>
          <p:cNvSpPr>
            <a:spLocks noGrp="1"/>
          </p:cNvSpPr>
          <p:nvPr>
            <p:ph sz="quarter" idx="22"/>
          </p:nvPr>
        </p:nvSpPr>
        <p:spPr>
          <a:xfrm>
            <a:off x="4724400" y="4800600"/>
            <a:ext cx="4117848" cy="1447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2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0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Up: 3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990600"/>
            <a:ext cx="41940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2" name="Rectangle 11"/>
          <p:cNvSpPr>
            <a:spLocks noGrp="1"/>
          </p:cNvSpPr>
          <p:nvPr>
            <p:ph sz="quarter" idx="16"/>
          </p:nvPr>
        </p:nvSpPr>
        <p:spPr>
          <a:xfrm>
            <a:off x="304800" y="1219200"/>
            <a:ext cx="4194048" cy="1371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2590800"/>
            <a:ext cx="41910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6" name="Rectangle 11"/>
          <p:cNvSpPr>
            <a:spLocks noGrp="1"/>
          </p:cNvSpPr>
          <p:nvPr>
            <p:ph sz="quarter" idx="18"/>
          </p:nvPr>
        </p:nvSpPr>
        <p:spPr>
          <a:xfrm>
            <a:off x="304800" y="2819400"/>
            <a:ext cx="4191000" cy="1752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4572000"/>
            <a:ext cx="41940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8" name="Rectangle 11"/>
          <p:cNvSpPr>
            <a:spLocks noGrp="1"/>
          </p:cNvSpPr>
          <p:nvPr>
            <p:ph sz="quarter" idx="20"/>
          </p:nvPr>
        </p:nvSpPr>
        <p:spPr>
          <a:xfrm>
            <a:off x="304800" y="4800600"/>
            <a:ext cx="4194048" cy="1447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648200" y="9906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3" name="Rectangle 11"/>
          <p:cNvSpPr>
            <a:spLocks noGrp="1"/>
          </p:cNvSpPr>
          <p:nvPr>
            <p:ph sz="quarter" idx="22"/>
          </p:nvPr>
        </p:nvSpPr>
        <p:spPr>
          <a:xfrm>
            <a:off x="4648200" y="1219200"/>
            <a:ext cx="4191000" cy="20970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 hasCustomPrompt="1"/>
          </p:nvPr>
        </p:nvSpPr>
        <p:spPr>
          <a:xfrm>
            <a:off x="4645152" y="3319272"/>
            <a:ext cx="41940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6" name="Rectangle 11"/>
          <p:cNvSpPr>
            <a:spLocks noGrp="1"/>
          </p:cNvSpPr>
          <p:nvPr>
            <p:ph sz="quarter" idx="24"/>
          </p:nvPr>
        </p:nvSpPr>
        <p:spPr>
          <a:xfrm>
            <a:off x="4645152" y="3547872"/>
            <a:ext cx="41940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4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b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/>
        </p:nvSpPr>
        <p:spPr>
          <a:xfrm>
            <a:off x="13716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/>
          <p:nvPr/>
        </p:nvSpPr>
        <p:spPr>
          <a:xfrm>
            <a:off x="13716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Rectangle 6"/>
          <p:cNvSpPr/>
          <p:nvPr/>
        </p:nvSpPr>
        <p:spPr>
          <a:xfrm>
            <a:off x="35052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Rectangle 6"/>
          <p:cNvSpPr/>
          <p:nvPr/>
        </p:nvSpPr>
        <p:spPr>
          <a:xfrm>
            <a:off x="35052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6"/>
          <p:cNvSpPr/>
          <p:nvPr/>
        </p:nvSpPr>
        <p:spPr>
          <a:xfrm>
            <a:off x="56388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/>
          <p:nvPr/>
        </p:nvSpPr>
        <p:spPr>
          <a:xfrm>
            <a:off x="56388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Rectangle 10"/>
          <p:cNvSpPr>
            <a:spLocks noGrp="1"/>
          </p:cNvSpPr>
          <p:nvPr>
            <p:ph type="pic" sz="quarter" idx="13" hasCustomPrompt="1"/>
          </p:nvPr>
        </p:nvSpPr>
        <p:spPr>
          <a:xfrm>
            <a:off x="15240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9" name="Rectangle 10"/>
          <p:cNvSpPr>
            <a:spLocks noGrp="1"/>
          </p:cNvSpPr>
          <p:nvPr>
            <p:ph type="pic" sz="quarter" idx="29" hasCustomPrompt="1"/>
          </p:nvPr>
        </p:nvSpPr>
        <p:spPr>
          <a:xfrm>
            <a:off x="15240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27" name="Rectangle 10"/>
          <p:cNvSpPr>
            <a:spLocks noGrp="1"/>
          </p:cNvSpPr>
          <p:nvPr>
            <p:ph type="pic" sz="quarter" idx="17" hasCustomPrompt="1"/>
          </p:nvPr>
        </p:nvSpPr>
        <p:spPr>
          <a:xfrm>
            <a:off x="36576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pic" sz="quarter" idx="30" hasCustomPrompt="1"/>
          </p:nvPr>
        </p:nvSpPr>
        <p:spPr>
          <a:xfrm>
            <a:off x="36576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4" name="Rectangle 10"/>
          <p:cNvSpPr>
            <a:spLocks noGrp="1"/>
          </p:cNvSpPr>
          <p:nvPr>
            <p:ph type="pic" sz="quarter" idx="21" hasCustomPrompt="1"/>
          </p:nvPr>
        </p:nvSpPr>
        <p:spPr>
          <a:xfrm>
            <a:off x="57912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5" name="Rectangle 10"/>
          <p:cNvSpPr>
            <a:spLocks noGrp="1"/>
          </p:cNvSpPr>
          <p:nvPr>
            <p:ph type="pic" sz="quarter" idx="31" hasCustomPrompt="1"/>
          </p:nvPr>
        </p:nvSpPr>
        <p:spPr>
          <a:xfrm>
            <a:off x="57912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7" name="Rectangl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28" name="Rectangle 12"/>
          <p:cNvSpPr>
            <a:spLocks noGrp="1"/>
          </p:cNvSpPr>
          <p:nvPr>
            <p:ph type="body" sz="quarter" idx="33" hasCustomPrompt="1"/>
          </p:nvPr>
        </p:nvSpPr>
        <p:spPr>
          <a:xfrm>
            <a:off x="15240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30" name="Rectangle 12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body" sz="quarter" idx="34" hasCustomPrompt="1"/>
          </p:nvPr>
        </p:nvSpPr>
        <p:spPr>
          <a:xfrm>
            <a:off x="36576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14" name="Rectangle 12"/>
          <p:cNvSpPr>
            <a:spLocks noGrp="1"/>
          </p:cNvSpPr>
          <p:nvPr>
            <p:ph type="body" sz="quarter" idx="22" hasCustomPrompt="1"/>
          </p:nvPr>
        </p:nvSpPr>
        <p:spPr>
          <a:xfrm>
            <a:off x="57912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2" name="Rectangle 12"/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44" name="Rectangl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5" name="Rectangle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240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4" name="Rectangl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6576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40" name="Rectangle 11"/>
          <p:cNvSpPr>
            <a:spLocks noGrp="1"/>
          </p:cNvSpPr>
          <p:nvPr>
            <p:ph type="body" sz="quarter" idx="38" hasCustomPrompt="1"/>
          </p:nvPr>
        </p:nvSpPr>
        <p:spPr>
          <a:xfrm>
            <a:off x="36576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8" name="Rectangle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912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3" name="Rectangle 11"/>
          <p:cNvSpPr>
            <a:spLocks noGrp="1"/>
          </p:cNvSpPr>
          <p:nvPr>
            <p:ph type="body" sz="quarter" idx="39" hasCustomPrompt="1"/>
          </p:nvPr>
        </p:nvSpPr>
        <p:spPr>
          <a:xfrm>
            <a:off x="57912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5" name="Rectangle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56" name="Rectangle 14"/>
          <p:cNvSpPr>
            <a:spLocks noGrp="1"/>
          </p:cNvSpPr>
          <p:nvPr>
            <p:ph type="body" sz="quarter" idx="41" hasCustomPrompt="1"/>
          </p:nvPr>
        </p:nvSpPr>
        <p:spPr>
          <a:xfrm>
            <a:off x="15240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62" name="Rectangle 14"/>
          <p:cNvSpPr>
            <a:spLocks noGrp="1"/>
          </p:cNvSpPr>
          <p:nvPr>
            <p:ph type="body" sz="quarter" idx="20" hasCustomPrompt="1"/>
          </p:nvPr>
        </p:nvSpPr>
        <p:spPr>
          <a:xfrm>
            <a:off x="36576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7" name="Rectangle 14"/>
          <p:cNvSpPr>
            <a:spLocks noGrp="1"/>
          </p:cNvSpPr>
          <p:nvPr>
            <p:ph type="body" sz="quarter" idx="42" hasCustomPrompt="1"/>
          </p:nvPr>
        </p:nvSpPr>
        <p:spPr>
          <a:xfrm>
            <a:off x="36576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41" name="Rectangle 14"/>
          <p:cNvSpPr>
            <a:spLocks noGrp="1"/>
          </p:cNvSpPr>
          <p:nvPr>
            <p:ph type="body" sz="quarter" idx="24" hasCustomPrompt="1"/>
          </p:nvPr>
        </p:nvSpPr>
        <p:spPr>
          <a:xfrm>
            <a:off x="57912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52" name="Rectangle 14"/>
          <p:cNvSpPr>
            <a:spLocks noGrp="1"/>
          </p:cNvSpPr>
          <p:nvPr>
            <p:ph type="body" sz="quarter" idx="43" hasCustomPrompt="1"/>
          </p:nvPr>
        </p:nvSpPr>
        <p:spPr>
          <a:xfrm>
            <a:off x="57912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9" name="Rectangle 51"/>
          <p:cNvSpPr>
            <a:spLocks noGrp="1"/>
          </p:cNvSpPr>
          <p:nvPr>
            <p:ph type="body" sz="quarter" idx="46"/>
          </p:nvPr>
        </p:nvSpPr>
        <p:spPr>
          <a:xfrm>
            <a:off x="304800" y="914400"/>
            <a:ext cx="8077200" cy="304800"/>
          </a:xfrm>
        </p:spPr>
        <p:txBody>
          <a:bodyPr/>
          <a:lstStyle>
            <a:lvl1pPr>
              <a:defRPr sz="120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6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8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9906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sz="quarter" idx="15"/>
          </p:nvPr>
        </p:nvSpPr>
        <p:spPr>
          <a:xfrm>
            <a:off x="304800" y="1447800"/>
            <a:ext cx="3962400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416552" y="9906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17"/>
          </p:nvPr>
        </p:nvSpPr>
        <p:spPr>
          <a:xfrm>
            <a:off x="4416552" y="1447800"/>
            <a:ext cx="3962400" cy="4800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endParaRPr lang="en-US"/>
          </a:p>
        </p:txBody>
      </p:sp>
      <p:sp>
        <p:nvSpPr>
          <p:cNvPr id="10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2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: 2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990600"/>
            <a:ext cx="4343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5"/>
          </p:nvPr>
        </p:nvSpPr>
        <p:spPr>
          <a:xfrm>
            <a:off x="304800" y="1219200"/>
            <a:ext cx="4346448" cy="22860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505200"/>
            <a:ext cx="4346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301751" y="3733800"/>
            <a:ext cx="4349791" cy="25206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648200" y="990600"/>
            <a:ext cx="41148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1" name="Rectangle 11"/>
          <p:cNvSpPr>
            <a:spLocks noGrp="1"/>
          </p:cNvSpPr>
          <p:nvPr>
            <p:ph sz="quarter" idx="19"/>
          </p:nvPr>
        </p:nvSpPr>
        <p:spPr>
          <a:xfrm>
            <a:off x="4648200" y="1219200"/>
            <a:ext cx="4114800" cy="5029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: 1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990600"/>
            <a:ext cx="41148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381117" y="1219200"/>
            <a:ext cx="4114683" cy="50292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724400" y="990600"/>
            <a:ext cx="4114624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4724400" y="1219200"/>
            <a:ext cx="4114624" cy="25146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724400" y="3733800"/>
            <a:ext cx="41148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0" name="Rectangle 11"/>
          <p:cNvSpPr>
            <a:spLocks noGrp="1"/>
          </p:cNvSpPr>
          <p:nvPr>
            <p:ph sz="quarter" idx="19"/>
          </p:nvPr>
        </p:nvSpPr>
        <p:spPr>
          <a:xfrm>
            <a:off x="4724400" y="3962400"/>
            <a:ext cx="4114800" cy="22920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8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Up: 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060704"/>
            <a:ext cx="8534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301752" y="1289304"/>
            <a:ext cx="8537448" cy="221589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5052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301752" y="3733800"/>
            <a:ext cx="3965448" cy="24384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416552" y="3505200"/>
            <a:ext cx="44226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4416552" y="3733800"/>
            <a:ext cx="4422648" cy="24384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15"/>
          <p:cNvSpPr>
            <a:spLocks noGrp="1"/>
          </p:cNvSpPr>
          <p:nvPr>
            <p:ph type="sldNum" sz="quarter" idx="11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1.png"/><Relationship Id="rId27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theme" Target="../theme/theme3.xml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8.xml"/><Relationship Id="rId16" Type="http://schemas.openxmlformats.org/officeDocument/2006/relationships/theme" Target="../theme/theme4.xml"/><Relationship Id="rId17" Type="http://schemas.openxmlformats.org/officeDocument/2006/relationships/image" Target="../media/image1.png"/><Relationship Id="rId18" Type="http://schemas.openxmlformats.org/officeDocument/2006/relationships/image" Target="../media/image2.jpg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/>
        </p:nvSpPr>
        <p:spPr>
          <a:xfrm rot="16200000">
            <a:off x="4305300" y="2019301"/>
            <a:ext cx="533400" cy="9144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8077200" cy="48006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ctr">
              <a:defRPr sz="1000">
                <a:solidFill>
                  <a:schemeClr val="tx1">
                    <a:tint val="65000"/>
                  </a:schemeClr>
                </a:solidFill>
              </a:defRPr>
            </a:lvl1pPr>
            <a:extLst/>
          </a:lstStyle>
          <a:p>
            <a:pPr algn="r"/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pic>
        <p:nvPicPr>
          <p:cNvPr id="8" name="Picture 7" descr="LECGlobal_Symbol.png"/>
          <p:cNvPicPr>
            <a:picLocks noChangeAspect="1"/>
          </p:cNvPicPr>
          <p:nvPr userDrawn="1"/>
        </p:nvPicPr>
        <p:blipFill>
          <a:blip r:embed="rId26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914400"/>
            <a:ext cx="5715000" cy="3810000"/>
          </a:xfrm>
          <a:prstGeom prst="rect">
            <a:avLst/>
          </a:prstGeom>
        </p:spPr>
      </p:pic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4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/>
              <a:t>www.LightningProtection.com</a:t>
            </a:r>
            <a:endParaRPr lang="en-US" dirty="0"/>
          </a:p>
        </p:txBody>
      </p:sp>
      <p:sp>
        <p:nvSpPr>
          <p:cNvPr id="15" name="Date Placeholder 9"/>
          <p:cNvSpPr txBox="1">
            <a:spLocks/>
          </p:cNvSpPr>
          <p:nvPr/>
        </p:nvSpPr>
        <p:spPr>
          <a:xfrm>
            <a:off x="76199" y="6477000"/>
            <a:ext cx="1211317" cy="304800"/>
          </a:xfrm>
          <a:prstGeom prst="rect">
            <a:avLst/>
          </a:prstGeom>
        </p:spPr>
        <p:txBody>
          <a:bodyPr anchor="ctr"/>
          <a:lstStyle>
            <a:lvl1pPr marL="0" algn="l" rtl="0" latinLnBrk="0">
              <a:defRPr sz="180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5A8D346D-A53F-433C-9D37-45A337EA482C}" type="datetime1">
              <a:rPr lang="en-US" sz="1000" smtClean="0">
                <a:solidFill>
                  <a:schemeClr val="bg1"/>
                </a:solidFill>
                <a:latin typeface="EddmondBold"/>
                <a:cs typeface="EddmondBold"/>
              </a:rPr>
              <a:pPr/>
              <a:t>8/24/17</a:t>
            </a:fld>
            <a:endParaRPr lang="en-US" sz="1000" dirty="0">
              <a:solidFill>
                <a:schemeClr val="bg1"/>
              </a:solidFill>
              <a:latin typeface="EddmondBold"/>
              <a:cs typeface="EddmondBold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98"/>
            <a:ext cx="1291022" cy="9110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63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735" r:id="rId16"/>
    <p:sldLayoutId id="2147483736" r:id="rId17"/>
    <p:sldLayoutId id="2147483760" r:id="rId18"/>
    <p:sldLayoutId id="2147483761" r:id="rId19"/>
    <p:sldLayoutId id="2147483763" r:id="rId20"/>
    <p:sldLayoutId id="2147483764" r:id="rId21"/>
    <p:sldLayoutId id="2147483768" r:id="rId22"/>
    <p:sldLayoutId id="2147483769" r:id="rId23"/>
    <p:sldLayoutId id="2147483774" r:id="rId2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sz="2400" cap="small" spc="0" baseline="0">
          <a:solidFill>
            <a:schemeClr val="bg1"/>
          </a:solidFill>
          <a:latin typeface="+mj-lt"/>
          <a:ea typeface="+mj-ea"/>
          <a:cs typeface="+mj-cs"/>
        </a:defRPr>
      </a:lvl1pPr>
      <a:extLst/>
    </p:titleStyle>
    <p:bodyStyle>
      <a:lvl1pPr marL="0" marR="0" indent="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www.LightningProtection.com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993CD-FAF0-45EE-9443-AEA0C5E73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63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  <a:lumOff val="15000"/>
              </a:schemeClr>
            </a:gs>
            <a:gs pos="100000">
              <a:schemeClr val="bg1">
                <a:lumMod val="50000"/>
                <a:lumOff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462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324600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1" i="0">
                <a:ln>
                  <a:noFill/>
                </a:ln>
                <a:solidFill>
                  <a:schemeClr val="tx1"/>
                </a:solidFill>
                <a:effectLst/>
                <a:latin typeface="EddmondBold" pitchFamily="50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GB" smtClean="0"/>
              <a:t>www.LightningProtection.com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0136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766" r:id="rId7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marL="53975" indent="-53975" algn="ctr" rtl="0" eaLnBrk="0" fontAlgn="base" hangingPunct="0">
        <a:spcBef>
          <a:spcPct val="0"/>
        </a:spcBef>
        <a:spcAft>
          <a:spcPct val="0"/>
        </a:spcAft>
        <a:defRPr sz="4600" kern="1200">
          <a:solidFill>
            <a:schemeClr val="tx1"/>
          </a:solidFill>
          <a:latin typeface="Trebuchet MS" pitchFamily="34" charset="0"/>
          <a:ea typeface="+mj-ea"/>
          <a:cs typeface="+mj-cs"/>
        </a:defRPr>
      </a:lvl1pPr>
      <a:lvl2pPr marL="53975" indent="-53975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2pPr>
      <a:lvl3pPr marL="53975" indent="-53975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3pPr>
      <a:lvl4pPr marL="53975" indent="-53975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4pPr>
      <a:lvl5pPr marL="53975" indent="-53975" algn="ctr" rtl="0" eaLnBrk="0" fontAlgn="base" hangingPunct="0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5pPr>
      <a:lvl6pPr marL="511175" indent="-53975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6pPr>
      <a:lvl7pPr marL="968375" indent="-53975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7pPr>
      <a:lvl8pPr marL="1425575" indent="-53975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8pPr>
      <a:lvl9pPr marL="1882775" indent="-53975" algn="ctr" rtl="0" fontAlgn="base">
        <a:spcBef>
          <a:spcPct val="0"/>
        </a:spcBef>
        <a:spcAft>
          <a:spcPct val="0"/>
        </a:spcAft>
        <a:defRPr sz="4600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92100" indent="-292100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70000"/>
        <a:buBlip>
          <a:blip r:embed="rId9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eaLnBrk="0" fontAlgn="base" hangingPunct="0">
        <a:spcBef>
          <a:spcPts val="400"/>
        </a:spcBef>
        <a:spcAft>
          <a:spcPct val="0"/>
        </a:spcAft>
        <a:buClr>
          <a:srgbClr val="0D0D0D"/>
        </a:buClr>
        <a:buSzPct val="90000"/>
        <a:buFont typeface="Courier New" pitchFamily="49" charset="0"/>
        <a:buChar char="o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190500" algn="l" rtl="0" eaLnBrk="0" fontAlgn="base" hangingPunct="0">
        <a:spcBef>
          <a:spcPts val="400"/>
        </a:spcBef>
        <a:spcAft>
          <a:spcPct val="0"/>
        </a:spcAft>
        <a:buClr>
          <a:srgbClr val="B32C16"/>
        </a:buClr>
        <a:buSzPct val="100000"/>
        <a:buFont typeface="Wingdings 2" pitchFamily="18" charset="2"/>
        <a:buChar char="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182563" algn="l" rtl="0" eaLnBrk="0" fontAlgn="base" hangingPunct="0">
        <a:spcBef>
          <a:spcPts val="400"/>
        </a:spcBef>
        <a:spcAft>
          <a:spcPct val="0"/>
        </a:spcAft>
        <a:buClr>
          <a:srgbClr val="B32C16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7450" indent="-182563" algn="l" rtl="0" eaLnBrk="0" fontAlgn="base" hangingPunct="0">
        <a:spcBef>
          <a:spcPts val="400"/>
        </a:spcBef>
        <a:spcAft>
          <a:spcPct val="0"/>
        </a:spcAft>
        <a:buClr>
          <a:srgbClr val="B32C16"/>
        </a:buClr>
        <a:buSzPct val="100000"/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/>
        </p:nvSpPr>
        <p:spPr>
          <a:xfrm rot="16200000">
            <a:off x="4305300" y="2019301"/>
            <a:ext cx="533400" cy="9144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8077200" cy="48006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ctr">
              <a:defRPr sz="1000">
                <a:solidFill>
                  <a:schemeClr val="tx1">
                    <a:tint val="65000"/>
                  </a:schemeClr>
                </a:solidFill>
              </a:defRPr>
            </a:lvl1pPr>
            <a:extLst/>
          </a:lstStyle>
          <a:p>
            <a:pPr algn="r"/>
            <a:endParaRPr lang="en-US" dirty="0">
              <a:solidFill>
                <a:srgbClr val="000000">
                  <a:tint val="65000"/>
                </a:srgbClr>
              </a:solidFill>
            </a:endParaRPr>
          </a:p>
        </p:txBody>
      </p:sp>
      <p:pic>
        <p:nvPicPr>
          <p:cNvPr id="8" name="Picture 7" descr="LECGlobal_Symbol.png"/>
          <p:cNvPicPr>
            <a:picLocks noChangeAspect="1"/>
          </p:cNvPicPr>
          <p:nvPr userDrawn="1"/>
        </p:nvPicPr>
        <p:blipFill>
          <a:blip r:embed="rId1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-914400"/>
            <a:ext cx="5715000" cy="3810000"/>
          </a:xfrm>
          <a:prstGeom prst="rect">
            <a:avLst/>
          </a:prstGeom>
        </p:spPr>
      </p:pic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8001000" y="6477000"/>
            <a:ext cx="1021080" cy="304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6"/>
          <p:cNvSpPr>
            <a:spLocks noGrp="1"/>
          </p:cNvSpPr>
          <p:nvPr>
            <p:ph type="ftr" sz="quarter" idx="3"/>
          </p:nvPr>
        </p:nvSpPr>
        <p:spPr>
          <a:xfrm>
            <a:off x="1480207" y="6477000"/>
            <a:ext cx="6292193" cy="304800"/>
          </a:xfrm>
          <a:prstGeom prst="rect">
            <a:avLst/>
          </a:prstGeom>
        </p:spPr>
        <p:txBody>
          <a:bodyPr/>
          <a:lstStyle>
            <a:lvl1pPr algn="ctr">
              <a:defRPr sz="1200" kern="800" spc="150">
                <a:solidFill>
                  <a:schemeClr val="bg1"/>
                </a:solidFill>
                <a:latin typeface="EddmondBold"/>
              </a:defRPr>
            </a:lvl1pPr>
            <a:extLst/>
          </a:lstStyle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Date Placeholder 9"/>
          <p:cNvSpPr txBox="1">
            <a:spLocks/>
          </p:cNvSpPr>
          <p:nvPr/>
        </p:nvSpPr>
        <p:spPr>
          <a:xfrm>
            <a:off x="76199" y="6477000"/>
            <a:ext cx="1211317" cy="304800"/>
          </a:xfrm>
          <a:prstGeom prst="rect">
            <a:avLst/>
          </a:prstGeom>
        </p:spPr>
        <p:txBody>
          <a:bodyPr anchor="ctr"/>
          <a:lstStyle>
            <a:lvl1pPr marL="0" algn="l" rtl="0" latinLnBrk="0">
              <a:defRPr sz="1800" kern="1200">
                <a:solidFill>
                  <a:srgbClr val="A0A0A0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5A8D346D-A53F-433C-9D37-45A337EA482C}" type="datetime1">
              <a:rPr lang="en-US" sz="1000" smtClean="0">
                <a:solidFill>
                  <a:srgbClr val="FFFFFF"/>
                </a:solidFill>
                <a:latin typeface="EddmondBold"/>
                <a:cs typeface="EddmondBold"/>
              </a:rPr>
              <a:pPr/>
              <a:t>8/24/17</a:t>
            </a:fld>
            <a:endParaRPr lang="en-US" sz="1000" dirty="0">
              <a:solidFill>
                <a:srgbClr val="FFFFFF"/>
              </a:solidFill>
              <a:latin typeface="EddmondBold"/>
              <a:cs typeface="EddmondBold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98"/>
            <a:ext cx="1291022" cy="91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rtl="0" eaLnBrk="1" latinLnBrk="0" hangingPunct="1">
        <a:spcBef>
          <a:spcPct val="0"/>
        </a:spcBef>
        <a:buNone/>
        <a:defRPr sz="2400" cap="small" spc="0" baseline="0">
          <a:solidFill>
            <a:schemeClr val="bg1"/>
          </a:solidFill>
          <a:latin typeface="+mj-lt"/>
          <a:ea typeface="+mj-ea"/>
          <a:cs typeface="+mj-cs"/>
        </a:defRPr>
      </a:lvl1pPr>
      <a:extLst/>
    </p:titleStyle>
    <p:bodyStyle>
      <a:lvl1pPr marL="0" marR="0" indent="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1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177"/>
              <a:pPr algn="r"/>
              <a:t>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4598" y="7861860"/>
            <a:ext cx="8119756" cy="358588"/>
          </a:xfrm>
        </p:spPr>
        <p:txBody>
          <a:bodyPr/>
          <a:lstStyle/>
          <a:p>
            <a:r>
              <a:rPr lang="en-US" b="1" smtClean="0"/>
              <a:t>www.LightningProtection.com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5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4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5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3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95400" y="152400"/>
            <a:ext cx="7848600" cy="762000"/>
          </a:xfrm>
        </p:spPr>
        <p:txBody>
          <a:bodyPr anchor="ctr" anchorCtr="0">
            <a:normAutofit/>
          </a:bodyPr>
          <a:lstStyle/>
          <a:p>
            <a:r>
              <a:rPr lang="en-GB" sz="4000" dirty="0" smtClean="0"/>
              <a:t>What we do</a:t>
            </a:r>
            <a:endParaRPr lang="en-US" sz="4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31" y="1066800"/>
            <a:ext cx="775054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9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95401" y="152400"/>
            <a:ext cx="7620000" cy="762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kern="1200" dirty="0" smtClean="0">
                <a:ln w="3175">
                  <a:noFill/>
                  <a:prstDash val="solid"/>
                  <a:miter lim="800000"/>
                </a:ln>
                <a:latin typeface="Calibri" pitchFamily="34" charset="0"/>
                <a:cs typeface="Calibri" pitchFamily="34" charset="0"/>
              </a:rPr>
              <a:t>History of Lightning Protection</a:t>
            </a:r>
            <a:endParaRPr lang="en-US" sz="4000" kern="1200" dirty="0">
              <a:ln w="3175">
                <a:noFill/>
                <a:prstDash val="solid"/>
                <a:miter lim="800000"/>
              </a:ln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95400" y="1219200"/>
            <a:ext cx="480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Pct val="70000"/>
              <a:buBlip>
                <a:blip r:embed="rId2"/>
              </a:buBlip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0D0D0D"/>
              </a:buClr>
              <a:buSzPct val="90000"/>
              <a:buFont typeface="Courier New" pitchFamily="49" charset="0"/>
              <a:buChar char="o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325" indent="-1905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32C16"/>
              </a:buClr>
              <a:buSzPct val="100000"/>
              <a:buFont typeface="Wingdings 2" pitchFamily="18" charset="2"/>
              <a:buChar char="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32C16"/>
              </a:buClr>
              <a:buSzPct val="100000"/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82563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B32C16"/>
              </a:buClr>
              <a:buSzPct val="100000"/>
              <a:buFont typeface="Wingdings 2" pitchFamily="18" charset="2"/>
              <a:buChar char="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E8637"/>
              </a:buClr>
              <a:buSzPct val="7000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Ben Franklin</a:t>
            </a:r>
          </a:p>
          <a:p>
            <a:pPr marL="285750" indent="-285750" eaLnBrk="1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 smtClean="0"/>
              <a:t>Terminal </a:t>
            </a:r>
            <a:r>
              <a:rPr lang="en-US" sz="2400" dirty="0"/>
              <a:t>point for lightning strike</a:t>
            </a:r>
          </a:p>
          <a:p>
            <a:pPr marL="285750" indent="-28575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/>
              <a:t>“Design” evolved and </a:t>
            </a:r>
            <a:r>
              <a:rPr lang="en-US" sz="2400" dirty="0" smtClean="0"/>
              <a:t> </a:t>
            </a:r>
            <a:r>
              <a:rPr lang="en-US" sz="2400" dirty="0"/>
              <a:t>based on </a:t>
            </a:r>
            <a:r>
              <a:rPr lang="en-US" sz="2400" dirty="0" smtClean="0"/>
              <a:t>experience</a:t>
            </a:r>
          </a:p>
          <a:p>
            <a:pPr marL="285750" indent="-285750" eaLnBrk="1" hangingPunct="1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 smtClean="0"/>
              <a:t>Developed to </a:t>
            </a:r>
            <a:r>
              <a:rPr lang="en-US" sz="2400" dirty="0"/>
              <a:t>protect </a:t>
            </a:r>
            <a:r>
              <a:rPr lang="en-US" sz="2400" dirty="0" smtClean="0"/>
              <a:t>brick and mortar structures </a:t>
            </a:r>
            <a:r>
              <a:rPr lang="en-US" sz="2400" dirty="0"/>
              <a:t>from fire and structural </a:t>
            </a:r>
            <a:r>
              <a:rPr lang="en-US" sz="2400" dirty="0" smtClean="0"/>
              <a:t>damage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rPr>
              <a:t>dissipate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rPr>
              <a:t>overhead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t>charge in clouds</a:t>
            </a:r>
          </a:p>
        </p:txBody>
      </p:sp>
      <p:pic>
        <p:nvPicPr>
          <p:cNvPr id="6" name="Picture 3" descr="Benjamin_Franklin_by_Jean-Baptiste_Greuz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2" y="2819400"/>
            <a:ext cx="2693988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2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95400" y="152400"/>
            <a:ext cx="7674428" cy="762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4000" kern="1200" dirty="0">
                <a:ln w="3175">
                  <a:noFill/>
                  <a:prstDash val="solid"/>
                  <a:miter lim="800000"/>
                </a:ln>
                <a:latin typeface="Calibri" pitchFamily="34" charset="0"/>
                <a:cs typeface="Calibri" pitchFamily="34" charset="0"/>
              </a:rPr>
              <a:t>Industry Standards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11628" y="1066800"/>
            <a:ext cx="8458200" cy="4343400"/>
          </a:xfrm>
          <a:prstGeom prst="rect">
            <a:avLst/>
          </a:prstGeom>
          <a:solidFill>
            <a:sysClr val="window" lastClr="FFFFFF">
              <a:alpha val="50000"/>
            </a:sysClr>
          </a:solidFill>
          <a:ln w="12700"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274320" tIns="274320" rIns="274320" bIns="274320" numCol="1" anchor="t" anchorCtr="0" compatLnSpc="1">
            <a:prstTxWarp prst="textNoShape">
              <a:avLst/>
            </a:prstTxWarp>
            <a:normAutofit/>
          </a:bodyPr>
          <a:lstStyle>
            <a:lvl1pPr marL="292100" indent="-292100" algn="l" rt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90000"/>
              <a:buFont typeface="Courier New" pitchFamily="49" charset="0"/>
              <a:buChar char="o"/>
              <a:defRPr sz="32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39763" indent="-228600" algn="l" rtl="0" eaLnBrk="0" fontAlgn="base" hangingPunct="0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lr>
                <a:srgbClr val="0D0D0D"/>
              </a:buClr>
              <a:buSzPct val="90000"/>
              <a:buFont typeface="Courier New" pitchFamily="49" charset="0"/>
              <a:buChar char="o"/>
              <a:defRPr sz="26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22325" indent="-190500" algn="l" rtl="0" eaLnBrk="0" fontAlgn="base" hangingPunct="0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Courier New" pitchFamily="49" charset="0"/>
              <a:buChar char="o"/>
              <a:defRPr sz="23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004888" indent="-182563" algn="l" rtl="0" eaLnBrk="0" fontAlgn="base" hangingPunct="0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Courier New" pitchFamily="49" charset="0"/>
              <a:buChar char="o"/>
              <a:defRPr sz="20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187450" indent="-182563" algn="l" rtl="0" eaLnBrk="0" fontAlgn="base" hangingPunct="0">
              <a:lnSpc>
                <a:spcPct val="150000"/>
              </a:lnSpc>
              <a:spcBef>
                <a:spcPts val="40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Courier New" pitchFamily="49" charset="0"/>
              <a:buChar char="o"/>
              <a:defRPr sz="1900" kern="12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37160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73736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 2"/>
              <a:buChar char="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98425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l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Over 250 years with no significant changes</a:t>
            </a:r>
          </a:p>
          <a:p>
            <a:pPr marL="98425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l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Based on “historical precedent”</a:t>
            </a:r>
          </a:p>
          <a:p>
            <a:pPr marL="98425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l"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Intended to </a:t>
            </a:r>
            <a:r>
              <a:rPr kumimoji="0" lang="en-US" sz="2800" b="1" i="1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+mn-lt"/>
                <a:ea typeface="Verdana" pitchFamily="34" charset="0"/>
                <a:cs typeface="Verdana" pitchFamily="34" charset="0"/>
              </a:rPr>
              <a:t>collect strikes!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+mn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 descr="ul-bo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337" y="3962400"/>
            <a:ext cx="1670124" cy="2103120"/>
          </a:xfrm>
          <a:prstGeom prst="rect">
            <a:avLst/>
          </a:prstGeom>
          <a:ln>
            <a:solidFill>
              <a:srgbClr val="0070C0">
                <a:alpha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nfpa-7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3962400"/>
            <a:ext cx="1610036" cy="2103120"/>
          </a:xfrm>
          <a:prstGeom prst="rect">
            <a:avLst/>
          </a:prstGeom>
          <a:ln>
            <a:solidFill>
              <a:srgbClr val="FF0000">
                <a:alpha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29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28600"/>
            <a:ext cx="7042150" cy="737382"/>
          </a:xfrm>
          <a:solidFill>
            <a:schemeClr val="bg1">
              <a:lumMod val="50000"/>
            </a:schemeClr>
          </a:solidFill>
          <a:extLst/>
        </p:spPr>
        <p:txBody>
          <a:bodyPr>
            <a:normAutofit/>
          </a:bodyPr>
          <a:lstStyle/>
          <a:p>
            <a:pPr marL="5486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kern="1200" dirty="0">
                <a:ln w="3175">
                  <a:noFill/>
                  <a:prstDash val="solid"/>
                  <a:miter lim="800000"/>
                </a:ln>
                <a:solidFill>
                  <a:schemeClr val="bg1"/>
                </a:solidFill>
                <a:effectLst/>
                <a:latin typeface="Calibri" pitchFamily="34" charset="0"/>
                <a:ea typeface="+mn-ea"/>
                <a:cs typeface="Calibri" pitchFamily="34" charset="0"/>
              </a:rPr>
              <a:t>Strike Damage</a:t>
            </a:r>
          </a:p>
        </p:txBody>
      </p:sp>
      <p:pic>
        <p:nvPicPr>
          <p:cNvPr id="4" name="Picture Placeholder 3" descr="Picture2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tretch>
            <a:fillRect/>
          </a:stretch>
        </p:blipFill>
        <p:spPr>
          <a:xfrm>
            <a:off x="762000" y="1371600"/>
            <a:ext cx="7651750" cy="4657725"/>
          </a:xfrm>
          <a:ln w="28575"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39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19200" y="152400"/>
            <a:ext cx="7802029" cy="762000"/>
          </a:xfrm>
        </p:spPr>
        <p:txBody>
          <a:bodyPr anchor="ctr" anchorCtr="0">
            <a:normAutofit/>
          </a:bodyPr>
          <a:lstStyle/>
          <a:p>
            <a:r>
              <a:rPr lang="en-GB" sz="4000" dirty="0" smtClean="0"/>
              <a:t>The Lightning Discharge</a:t>
            </a:r>
            <a:endParaRPr lang="en-US" sz="40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12371"/>
            <a:ext cx="7802029" cy="523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95400" y="152400"/>
            <a:ext cx="7543800" cy="762000"/>
          </a:xfrm>
        </p:spPr>
        <p:txBody>
          <a:bodyPr anchor="ctr" anchorCtr="0">
            <a:normAutofit/>
          </a:bodyPr>
          <a:lstStyle/>
          <a:p>
            <a:r>
              <a:rPr lang="en-GB" sz="4000" dirty="0"/>
              <a:t>What Creates </a:t>
            </a:r>
            <a:r>
              <a:rPr lang="en-GB" sz="4000" dirty="0" smtClean="0"/>
              <a:t>Lightning?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240972" y="1066800"/>
            <a:ext cx="4016828" cy="4276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8450" indent="-298450" fontAlgn="base">
              <a:lnSpc>
                <a:spcPct val="150000"/>
              </a:lnSpc>
              <a:spcAft>
                <a:spcPct val="0"/>
              </a:spcAft>
              <a:buClr>
                <a:srgbClr val="000000">
                  <a:lumMod val="65000"/>
                  <a:lumOff val="35000"/>
                </a:srgbClr>
              </a:buClr>
              <a:buSzPct val="75000"/>
              <a:buFont typeface="Wingdings" pitchFamily="2" charset="2"/>
              <a:buChar char=""/>
              <a:defRPr/>
            </a:pPr>
            <a:r>
              <a:rPr lang="en-GB" sz="2000" b="1" kern="0" dirty="0">
                <a:solidFill>
                  <a:srgbClr val="C00000"/>
                </a:solidFill>
              </a:rPr>
              <a:t>Water Drops </a:t>
            </a:r>
            <a:r>
              <a:rPr lang="en-GB" sz="2000" b="1" kern="0" dirty="0" smtClean="0">
                <a:solidFill>
                  <a:srgbClr val="C00000"/>
                </a:solidFill>
              </a:rPr>
              <a:t>Inside the </a:t>
            </a:r>
            <a:r>
              <a:rPr lang="en-GB" sz="2000" b="1" kern="0" dirty="0">
                <a:solidFill>
                  <a:srgbClr val="C00000"/>
                </a:solidFill>
              </a:rPr>
              <a:t>Cloud </a:t>
            </a:r>
          </a:p>
          <a:p>
            <a:pPr marL="298450" indent="-29845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000000">
                  <a:lumMod val="65000"/>
                  <a:lumOff val="35000"/>
                </a:srgbClr>
              </a:buClr>
              <a:buSzPct val="75000"/>
              <a:buFont typeface="Wingdings" pitchFamily="2" charset="2"/>
              <a:buChar char=""/>
              <a:defRPr/>
            </a:pPr>
            <a:r>
              <a:rPr lang="en-GB" sz="2000" b="1" kern="0" dirty="0">
                <a:solidFill>
                  <a:srgbClr val="C00000"/>
                </a:solidFill>
              </a:rPr>
              <a:t>Wind </a:t>
            </a:r>
          </a:p>
          <a:p>
            <a:pPr marL="298450" indent="-29845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000000">
                  <a:lumMod val="65000"/>
                  <a:lumOff val="35000"/>
                </a:srgbClr>
              </a:buClr>
              <a:buSzPct val="75000"/>
              <a:buFont typeface="Wingdings" pitchFamily="2" charset="2"/>
              <a:buChar char=""/>
              <a:defRPr/>
            </a:pPr>
            <a:r>
              <a:rPr lang="en-GB" sz="2000" b="1" kern="0" dirty="0">
                <a:solidFill>
                  <a:srgbClr val="C00000"/>
                </a:solidFill>
              </a:rPr>
              <a:t>Frozen Water Drops </a:t>
            </a:r>
          </a:p>
          <a:p>
            <a:pPr marL="298450" indent="-29845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000000">
                  <a:lumMod val="65000"/>
                  <a:lumOff val="35000"/>
                </a:srgbClr>
              </a:buClr>
              <a:buSzPct val="75000"/>
              <a:buFont typeface="Wingdings" pitchFamily="2" charset="2"/>
              <a:buChar char=""/>
              <a:defRPr/>
            </a:pPr>
            <a:r>
              <a:rPr lang="en-GB" sz="2000" b="1" kern="0" dirty="0">
                <a:solidFill>
                  <a:srgbClr val="C00000"/>
                </a:solidFill>
              </a:rPr>
              <a:t>Hail </a:t>
            </a:r>
          </a:p>
          <a:p>
            <a:pPr marL="298450" indent="-29845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000000">
                  <a:lumMod val="65000"/>
                  <a:lumOff val="35000"/>
                </a:srgbClr>
              </a:buClr>
              <a:buSzPct val="75000"/>
              <a:buFont typeface="Wingdings" pitchFamily="2" charset="2"/>
              <a:buChar char=""/>
              <a:defRPr/>
            </a:pPr>
            <a:r>
              <a:rPr lang="en-GB" sz="2000" b="1" kern="0" dirty="0">
                <a:solidFill>
                  <a:srgbClr val="C00000"/>
                </a:solidFill>
              </a:rPr>
              <a:t>Gravity </a:t>
            </a:r>
          </a:p>
          <a:p>
            <a:pPr marL="298450" indent="-29845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000000">
                  <a:lumMod val="65000"/>
                  <a:lumOff val="35000"/>
                </a:srgbClr>
              </a:buClr>
              <a:buSzPct val="75000"/>
              <a:buFont typeface="Wingdings" pitchFamily="2" charset="2"/>
              <a:buChar char=""/>
              <a:defRPr/>
            </a:pPr>
            <a:r>
              <a:rPr lang="en-GB" sz="2000" b="1" kern="0" dirty="0">
                <a:solidFill>
                  <a:srgbClr val="C00000"/>
                </a:solidFill>
              </a:rPr>
              <a:t>Collision </a:t>
            </a:r>
          </a:p>
          <a:p>
            <a:pPr marL="298450" indent="-29845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000000">
                  <a:lumMod val="65000"/>
                  <a:lumOff val="35000"/>
                </a:srgbClr>
              </a:buClr>
              <a:buSzPct val="75000"/>
              <a:buFont typeface="Wingdings" pitchFamily="2" charset="2"/>
              <a:buChar char=""/>
              <a:defRPr/>
            </a:pPr>
            <a:r>
              <a:rPr lang="en-GB" sz="2000" b="1" kern="0" dirty="0">
                <a:solidFill>
                  <a:srgbClr val="C00000"/>
                </a:solidFill>
              </a:rPr>
              <a:t>Electron Collection </a:t>
            </a:r>
          </a:p>
          <a:p>
            <a:pPr marL="298450" indent="-298450" fontAlgn="base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000000">
                  <a:lumMod val="65000"/>
                  <a:lumOff val="35000"/>
                </a:srgbClr>
              </a:buClr>
              <a:buSzPct val="75000"/>
              <a:buFont typeface="Wingdings" pitchFamily="2" charset="2"/>
              <a:buChar char=""/>
              <a:defRPr/>
            </a:pPr>
            <a:r>
              <a:rPr lang="en-GB" sz="2000" b="1" kern="0" dirty="0">
                <a:solidFill>
                  <a:srgbClr val="C00000"/>
                </a:solidFill>
              </a:rPr>
              <a:t>Charge </a:t>
            </a:r>
            <a:r>
              <a:rPr lang="en-GB" sz="2000" b="1" kern="0" dirty="0" smtClean="0">
                <a:solidFill>
                  <a:srgbClr val="C00000"/>
                </a:solidFill>
              </a:rPr>
              <a:t>Separation</a:t>
            </a:r>
            <a:endParaRPr lang="en-GB" sz="2000" b="1" kern="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19200"/>
            <a:ext cx="3886200" cy="4878893"/>
          </a:xfrm>
          <a:prstGeom prst="rect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996085"/>
            <a:ext cx="9116291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71600" y="152400"/>
            <a:ext cx="7772400" cy="762000"/>
          </a:xfrm>
        </p:spPr>
        <p:txBody>
          <a:bodyPr>
            <a:normAutofit/>
          </a:bodyPr>
          <a:lstStyle/>
          <a:p>
            <a:r>
              <a:rPr lang="en-US" sz="4000" kern="1200" dirty="0">
                <a:ln w="3175">
                  <a:noFill/>
                  <a:prstDash val="solid"/>
                  <a:miter lim="800000"/>
                </a:ln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Electrostatic Field</a:t>
            </a:r>
          </a:p>
          <a:p>
            <a:endParaRPr lang="en-US" sz="4000" kern="1200" dirty="0">
              <a:ln w="3175">
                <a:noFill/>
                <a:prstDash val="solid"/>
                <a:miter lim="800000"/>
              </a:ln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www.LightningProtection.com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2545" y="5638800"/>
            <a:ext cx="289560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Electrostatic </a:t>
            </a:r>
            <a:r>
              <a: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Shadow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4419601" y="4953000"/>
            <a:ext cx="2362200" cy="7620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63045" y="2133600"/>
            <a:ext cx="2514600" cy="646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Electrostatic Field</a:t>
            </a:r>
          </a:p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 to 30 kV/m</a:t>
            </a: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5029200" y="2779713"/>
            <a:ext cx="1891145" cy="125888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/>
        </p:nvSpPr>
        <p:spPr>
          <a:xfrm>
            <a:off x="6096000" y="6150429"/>
            <a:ext cx="30480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>
              <a:spcBef>
                <a:spcPts val="0"/>
              </a:spcBef>
            </a:pPr>
            <a:r>
              <a:rPr lang="en-GB" sz="900" dirty="0" smtClean="0"/>
              <a:t>Copyright ©2013, Lightning Eliminators &amp; Consultants, Inc.</a:t>
            </a:r>
          </a:p>
          <a:p>
            <a:pPr algn="r">
              <a:spcBef>
                <a:spcPts val="0"/>
              </a:spcBef>
            </a:pPr>
            <a:r>
              <a:rPr lang="en-GB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56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987552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 anchor="t"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Verdana" pitchFamily="34" charset="0"/>
                <a:cs typeface="Verdana" pitchFamily="34" charset="0"/>
              </a:rPr>
              <a:t>10</a:t>
            </a:r>
            <a:r>
              <a:rPr lang="en-US" sz="3600" baseline="300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Verdana" pitchFamily="34" charset="0"/>
                <a:cs typeface="Verdana" pitchFamily="34" charset="0"/>
              </a:rPr>
              <a:t>8</a:t>
            </a:r>
            <a:r>
              <a:rPr lang="en-US" sz="36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Verdana" pitchFamily="34" charset="0"/>
                <a:cs typeface="Verdana" pitchFamily="34" charset="0"/>
              </a:rPr>
              <a:t> V </a:t>
            </a:r>
            <a:r>
              <a:rPr lang="en-US" sz="36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ea typeface="Verdana" pitchFamily="34" charset="0"/>
                <a:cs typeface="Verdana" pitchFamily="34" charset="0"/>
                <a:sym typeface="Symbol" pitchFamily="18" charset="2"/>
              </a:rPr>
              <a:t> 10%</a:t>
            </a:r>
            <a:endParaRPr lang="en-US" sz="36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Verdana" pitchFamily="34" charset="0"/>
              <a:cs typeface="Verdana" pitchFamily="34" charset="0"/>
            </a:endParaRPr>
          </a:p>
          <a:p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www.LightningProtection.com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57950" y="3296558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>
                <a:solidFill>
                  <a:srgbClr val="FFFFFF"/>
                </a:solidFill>
                <a:latin typeface="Arial Narrow" pitchFamily="34" charset="0"/>
              </a:rPr>
              <a:t>10⁸ V ± 10%</a:t>
            </a:r>
            <a:endParaRPr lang="en-US" sz="20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cxnSp>
        <p:nvCxnSpPr>
          <p:cNvPr id="8" name="Elbow Connector 7"/>
          <p:cNvCxnSpPr/>
          <p:nvPr/>
        </p:nvCxnSpPr>
        <p:spPr>
          <a:xfrm>
            <a:off x="5314950" y="2360962"/>
            <a:ext cx="2286000" cy="1344777"/>
          </a:xfrm>
          <a:prstGeom prst="bentConnector3">
            <a:avLst>
              <a:gd name="adj1" fmla="val 50000"/>
            </a:avLst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3" name="Subtitle 2"/>
          <p:cNvSpPr txBox="1">
            <a:spLocks/>
          </p:cNvSpPr>
          <p:nvPr/>
        </p:nvSpPr>
        <p:spPr>
          <a:xfrm>
            <a:off x="6096000" y="6150429"/>
            <a:ext cx="30480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>
              <a:spcBef>
                <a:spcPts val="0"/>
              </a:spcBef>
            </a:pPr>
            <a:r>
              <a:rPr lang="en-GB" sz="900" dirty="0" smtClean="0">
                <a:solidFill>
                  <a:srgbClr val="000000"/>
                </a:solidFill>
              </a:rPr>
              <a:t>Copyright ©2013, Lightning Eliminators &amp; Consultants, Inc.</a:t>
            </a:r>
          </a:p>
          <a:p>
            <a:pPr algn="r">
              <a:spcBef>
                <a:spcPts val="0"/>
              </a:spcBef>
            </a:pPr>
            <a:r>
              <a:rPr lang="en-GB" sz="1400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94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402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prstClr val="white"/>
                </a:solidFill>
                <a:latin typeface="Calibri" charset="0"/>
                <a:ea typeface="Calibri" charset="0"/>
                <a:cs typeface="Calibri" charset="0"/>
              </a:rPr>
              <a:t>Rising Streamers</a:t>
            </a:r>
          </a:p>
          <a:p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www.LightningProtection.com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77382" y="3502152"/>
            <a:ext cx="2046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 Narrow" pitchFamily="34" charset="0"/>
              </a:rPr>
              <a:t>RISING </a:t>
            </a: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 Narrow" pitchFamily="34" charset="0"/>
              </a:rPr>
              <a:t>STREAMERS</a:t>
            </a:r>
            <a:endParaRPr lang="en-US" sz="1600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1564" y="5181600"/>
            <a:ext cx="2199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FF"/>
                </a:solidFill>
                <a:latin typeface="Arial Narrow" pitchFamily="34" charset="0"/>
              </a:rPr>
              <a:t>HIGH-DENSITY CHARGE</a:t>
            </a:r>
            <a:endParaRPr lang="en-US" sz="1600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57" name="Subtitle 2"/>
          <p:cNvSpPr txBox="1">
            <a:spLocks/>
          </p:cNvSpPr>
          <p:nvPr/>
        </p:nvSpPr>
        <p:spPr>
          <a:xfrm>
            <a:off x="6096000" y="6150429"/>
            <a:ext cx="30480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>
              <a:spcBef>
                <a:spcPts val="0"/>
              </a:spcBef>
            </a:pPr>
            <a:r>
              <a:rPr lang="en-GB" sz="900" dirty="0" smtClean="0">
                <a:solidFill>
                  <a:srgbClr val="000000"/>
                </a:solidFill>
              </a:rPr>
              <a:t>Copyright ©2013, Lightning Eliminators &amp; Consultants, Inc.</a:t>
            </a:r>
          </a:p>
          <a:p>
            <a:pPr algn="r">
              <a:spcBef>
                <a:spcPts val="0"/>
              </a:spcBef>
            </a:pPr>
            <a:r>
              <a:rPr lang="en-GB" sz="1400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572000" y="3276601"/>
            <a:ext cx="1143000" cy="45719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858000" y="3048002"/>
            <a:ext cx="566218" cy="60959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6781800" y="4086927"/>
            <a:ext cx="642418" cy="56127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40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174432" y="0"/>
            <a:ext cx="3969568" cy="2905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800600"/>
            <a:ext cx="8850086" cy="381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GB" sz="2000" smtClean="0"/>
              <a:t>By </a:t>
            </a:r>
            <a:r>
              <a:rPr lang="en-GB" sz="2000" dirty="0" smtClean="0"/>
              <a:t>Peter Carpenter, Director </a:t>
            </a:r>
            <a:r>
              <a:rPr lang="en-GB" sz="2000" dirty="0"/>
              <a:t>of Applied </a:t>
            </a:r>
            <a:r>
              <a:rPr lang="en-GB" sz="2000" dirty="0" smtClean="0"/>
              <a:t>Engineering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" y="3848100"/>
            <a:ext cx="7239000" cy="495300"/>
          </a:xfrm>
        </p:spPr>
        <p:txBody>
          <a:bodyPr/>
          <a:lstStyle/>
          <a:p>
            <a:pPr fontAlgn="base"/>
            <a:r>
              <a:rPr lang="en-US" sz="2400" b="1" dirty="0"/>
              <a:t>LIGHTNING SAFETY AND ACCIDENT </a:t>
            </a:r>
            <a:r>
              <a:rPr lang="en-US" sz="2400" b="1" dirty="0" smtClean="0"/>
              <a:t>PROTECTION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/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178"/>
          <a:stretch/>
        </p:blipFill>
        <p:spPr>
          <a:xfrm>
            <a:off x="0" y="1447800"/>
            <a:ext cx="3352801" cy="1924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2819400"/>
            <a:ext cx="3186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https://</a:t>
            </a:r>
            <a:r>
              <a:rPr lang="en-US" i="1" dirty="0" err="1">
                <a:solidFill>
                  <a:srgbClr val="0070C0"/>
                </a:solidFill>
              </a:rPr>
              <a:t>youtu.be</a:t>
            </a:r>
            <a:r>
              <a:rPr lang="en-US" i="1" dirty="0">
                <a:solidFill>
                  <a:srgbClr val="0070C0"/>
                </a:solidFill>
              </a:rPr>
              <a:t>/FTQJBM7Z9LU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9" r="831" b="37606"/>
          <a:stretch/>
        </p:blipFill>
        <p:spPr>
          <a:xfrm>
            <a:off x="3631911" y="1762795"/>
            <a:ext cx="4895850" cy="1056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05200" y="1394311"/>
            <a:ext cx="4795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1479C6"/>
                </a:solidFill>
              </a:rPr>
              <a:t>D</a:t>
            </a:r>
            <a:r>
              <a:rPr lang="en-US" sz="2000" dirty="0" smtClean="0">
                <a:solidFill>
                  <a:srgbClr val="1479C6"/>
                </a:solidFill>
              </a:rPr>
              <a:t>etailed Presentation Available on YouTube!</a:t>
            </a:r>
            <a:endParaRPr lang="en-US" sz="2000" dirty="0">
              <a:solidFill>
                <a:srgbClr val="1479C6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6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95400" y="152400"/>
            <a:ext cx="7431405" cy="7620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GB" sz="3600" kern="1200" dirty="0"/>
              <a:t>Storm Generated Upward Streamers</a:t>
            </a:r>
            <a:endParaRPr lang="en-US" sz="3600" kern="1200" dirty="0"/>
          </a:p>
          <a:p>
            <a:endParaRPr lang="en-US" dirty="0"/>
          </a:p>
        </p:txBody>
      </p:sp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2"/>
          <a:srcRect r="1282" b="1308"/>
          <a:stretch>
            <a:fillRect/>
          </a:stretch>
        </p:blipFill>
        <p:spPr>
          <a:xfrm>
            <a:off x="838200" y="2545080"/>
            <a:ext cx="7888605" cy="37490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Pictur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599" y="1048203"/>
            <a:ext cx="3164205" cy="3425825"/>
          </a:xfrm>
          <a:prstGeom prst="rect">
            <a:avLst/>
          </a:prstGeom>
          <a:ln w="6350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/>
          <p:cNvCxnSpPr/>
          <p:nvPr/>
        </p:nvCxnSpPr>
        <p:spPr>
          <a:xfrm flipH="1">
            <a:off x="1371600" y="2209800"/>
            <a:ext cx="2362200" cy="1905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Arrow Connector 10"/>
          <p:cNvCxnSpPr/>
          <p:nvPr/>
        </p:nvCxnSpPr>
        <p:spPr>
          <a:xfrm flipH="1">
            <a:off x="2895601" y="2264228"/>
            <a:ext cx="838199" cy="22098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4" name="Straight Arrow Connector 13"/>
          <p:cNvCxnSpPr/>
          <p:nvPr/>
        </p:nvCxnSpPr>
        <p:spPr>
          <a:xfrm>
            <a:off x="3712029" y="2209800"/>
            <a:ext cx="859971" cy="1524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1" name="Straight Arrow Connector 20"/>
          <p:cNvCxnSpPr/>
          <p:nvPr/>
        </p:nvCxnSpPr>
        <p:spPr>
          <a:xfrm flipH="1">
            <a:off x="2552700" y="2231571"/>
            <a:ext cx="1181100" cy="1502229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25" name="Straight Arrow Connector 24"/>
          <p:cNvCxnSpPr/>
          <p:nvPr/>
        </p:nvCxnSpPr>
        <p:spPr>
          <a:xfrm flipH="1">
            <a:off x="1850571" y="2209800"/>
            <a:ext cx="1883229" cy="2687411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32" name="TextBox 31"/>
          <p:cNvSpPr txBox="1"/>
          <p:nvPr/>
        </p:nvSpPr>
        <p:spPr>
          <a:xfrm>
            <a:off x="3495939" y="1862239"/>
            <a:ext cx="1457062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bg1"/>
                </a:solidFill>
              </a:rPr>
              <a:t>Streamers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www.LightningProtection.com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9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71600" y="152400"/>
            <a:ext cx="7772400" cy="762000"/>
          </a:xfrm>
        </p:spPr>
        <p:txBody>
          <a:bodyPr>
            <a:normAutofit/>
          </a:bodyPr>
          <a:lstStyle/>
          <a:p>
            <a:r>
              <a:rPr lang="en-GB" sz="4000" kern="1200" dirty="0">
                <a:ln w="3175">
                  <a:noFill/>
                  <a:prstDash val="solid"/>
                  <a:miter lim="800000"/>
                </a:ln>
                <a:latin typeface="Calibri" pitchFamily="34" charset="0"/>
                <a:cs typeface="Calibri" pitchFamily="34" charset="0"/>
              </a:rPr>
              <a:t>Earth Current Transients</a:t>
            </a:r>
            <a:endParaRPr lang="en-US" sz="4000" kern="1200" dirty="0">
              <a:ln w="3175">
                <a:noFill/>
                <a:prstDash val="solid"/>
                <a:miter lim="800000"/>
              </a:ln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www.LightningProtection.com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3600" y="2362200"/>
            <a:ext cx="289560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Nearby Strike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57800" y="2746022"/>
            <a:ext cx="37338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Buried Data &amp; </a:t>
            </a:r>
            <a:endParaRPr lang="en-US" dirty="0" smtClean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Phone </a:t>
            </a:r>
            <a:r>
              <a:rPr lang="en-US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Lines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495800" y="2590802"/>
            <a:ext cx="990601" cy="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3" idx="2"/>
          </p:cNvCxnSpPr>
          <p:nvPr/>
        </p:nvCxnSpPr>
        <p:spPr>
          <a:xfrm flipH="1">
            <a:off x="4191002" y="3392353"/>
            <a:ext cx="2933698" cy="180543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7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71600" y="152400"/>
            <a:ext cx="7772400" cy="762000"/>
          </a:xfrm>
        </p:spPr>
        <p:txBody>
          <a:bodyPr>
            <a:normAutofit/>
          </a:bodyPr>
          <a:lstStyle/>
          <a:p>
            <a:r>
              <a:rPr lang="en-GB" sz="4000" kern="1200" dirty="0" smtClean="0">
                <a:ln w="3175">
                  <a:noFill/>
                  <a:prstDash val="solid"/>
                  <a:miter lim="800000"/>
                </a:ln>
                <a:latin typeface="Calibri" pitchFamily="34" charset="0"/>
                <a:cs typeface="Calibri" pitchFamily="34" charset="0"/>
              </a:rPr>
              <a:t>Atmospheric Transients</a:t>
            </a:r>
            <a:endParaRPr lang="en-US" sz="4000" kern="1200" dirty="0">
              <a:ln w="3175">
                <a:noFill/>
                <a:prstDash val="solid"/>
                <a:miter lim="800000"/>
              </a:ln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www.LightningProtection.com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752600"/>
            <a:ext cx="2438400" cy="646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Field Strength:</a:t>
            </a:r>
          </a:p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 to 30 kV/m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43200" y="2255501"/>
            <a:ext cx="1371600" cy="56377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9" idx="2"/>
          </p:cNvCxnSpPr>
          <p:nvPr/>
        </p:nvCxnSpPr>
        <p:spPr>
          <a:xfrm flipH="1">
            <a:off x="6019800" y="2625389"/>
            <a:ext cx="1828800" cy="38777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34200" y="2255501"/>
            <a:ext cx="182880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Nearby Strike</a:t>
            </a:r>
          </a:p>
        </p:txBody>
      </p:sp>
    </p:spTree>
    <p:extLst>
      <p:ext uri="{BB962C8B-B14F-4D97-AF65-F5344CB8AC3E}">
        <p14:creationId xmlns:p14="http://schemas.microsoft.com/office/powerpoint/2010/main" val="13382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71600" y="152400"/>
            <a:ext cx="7772400" cy="762000"/>
          </a:xfrm>
        </p:spPr>
        <p:txBody>
          <a:bodyPr>
            <a:normAutofit/>
          </a:bodyPr>
          <a:lstStyle/>
          <a:p>
            <a:r>
              <a:rPr lang="en-GB" sz="4000" kern="1200" dirty="0" smtClean="0">
                <a:ln w="3175">
                  <a:noFill/>
                  <a:prstDash val="solid"/>
                  <a:miter lim="800000"/>
                </a:ln>
                <a:latin typeface="Calibri" pitchFamily="34" charset="0"/>
                <a:cs typeface="Calibri" pitchFamily="34" charset="0"/>
              </a:rPr>
              <a:t>Atmospheric Transients</a:t>
            </a:r>
            <a:endParaRPr lang="en-US" sz="4000" kern="1200" dirty="0">
              <a:ln w="3175">
                <a:noFill/>
                <a:prstDash val="solid"/>
                <a:miter lim="800000"/>
              </a:ln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www.LightningProtection.com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2209800"/>
            <a:ext cx="2743200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Overhead Power &amp; </a:t>
            </a:r>
            <a:r>
              <a:rPr lang="en-US" dirty="0" smtClean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Communication </a:t>
            </a:r>
            <a:r>
              <a:rPr lang="en-US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Lines</a:t>
            </a: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>
          <a:xfrm>
            <a:off x="4343400" y="2532966"/>
            <a:ext cx="1224278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4097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DSC009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5715000"/>
            <a:ext cx="8991600" cy="838200"/>
          </a:xfrm>
          <a:prstGeom prst="rect">
            <a:avLst/>
          </a:prstGeom>
        </p:spPr>
        <p:txBody>
          <a:bodyPr rIns="100584">
            <a:noAutofit/>
          </a:bodyPr>
          <a:lstStyle/>
          <a:p>
            <a:pPr marL="54864" algn="l" eaLnBrk="1" fontAlgn="auto" hangingPunct="1">
              <a:spcAft>
                <a:spcPts val="0"/>
              </a:spcAft>
              <a:defRPr/>
            </a:pPr>
            <a:r>
              <a:rPr lang="en-US" sz="3200" b="1" kern="1200" dirty="0" smtClean="0">
                <a:ln w="3175">
                  <a:solidFill>
                    <a:schemeClr val="bg1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US" sz="3200" b="1" kern="1200" dirty="0">
                <a:ln w="3175">
                  <a:solidFill>
                    <a:schemeClr val="bg1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Dissipation </a:t>
            </a:r>
            <a:r>
              <a:rPr lang="en-US" sz="3200" b="1" kern="1200" dirty="0" err="1" smtClean="0">
                <a:ln w="3175">
                  <a:solidFill>
                    <a:schemeClr val="bg1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Array</a:t>
            </a:r>
            <a:r>
              <a:rPr lang="en-US" sz="3200" b="1" kern="1200" baseline="30000" dirty="0" err="1" smtClean="0">
                <a:ln w="3175">
                  <a:solidFill>
                    <a:schemeClr val="bg1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™</a:t>
            </a:r>
            <a:r>
              <a:rPr lang="en-US" sz="3200" b="1" kern="1200" dirty="0" err="1" smtClean="0">
                <a:ln w="3175">
                  <a:solidFill>
                    <a:schemeClr val="bg1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System</a:t>
            </a:r>
            <a:r>
              <a:rPr lang="en-US" sz="3200" b="1" kern="1200" dirty="0" smtClean="0">
                <a:ln w="3175">
                  <a:solidFill>
                    <a:schemeClr val="bg1"/>
                  </a:solidFill>
                </a:ln>
                <a:latin typeface="Verdana" pitchFamily="34" charset="0"/>
                <a:ea typeface="Verdana" pitchFamily="34" charset="0"/>
                <a:cs typeface="Verdana" pitchFamily="34" charset="0"/>
              </a:rPr>
              <a:t> (DAS™)</a:t>
            </a:r>
            <a:endParaRPr lang="en-US" sz="3200" b="1" kern="1200" dirty="0">
              <a:ln w="3175">
                <a:solidFill>
                  <a:schemeClr val="bg1"/>
                </a:solidFill>
              </a:ln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fld id="{40DF4F94-057B-4B0B-8095-1B0C648BF955}" type="slidenum">
              <a:rPr lang="en-US" sz="1100" smtClean="0"/>
              <a:pPr algn="r">
                <a:defRPr/>
              </a:pPr>
              <a:t>25</a:t>
            </a:fld>
            <a:endParaRPr lang="en-US" sz="11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www.LightningProtection.com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52400"/>
            <a:ext cx="7772400" cy="685799"/>
          </a:xfrm>
          <a:solidFill>
            <a:schemeClr val="bg1">
              <a:lumMod val="50000"/>
            </a:schemeClr>
          </a:solidFill>
          <a:extLst/>
        </p:spPr>
        <p:txBody>
          <a:bodyPr>
            <a:normAutofit/>
          </a:bodyPr>
          <a:lstStyle/>
          <a:p>
            <a:pPr marL="54864" indent="0" eaLnBrk="1" fontAlgn="auto" hangingPunct="1">
              <a:spcAft>
                <a:spcPts val="0"/>
              </a:spcAft>
              <a:defRPr/>
            </a:pPr>
            <a:r>
              <a:rPr lang="en-US" sz="3500" dirty="0" smtClean="0"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DAS</a:t>
            </a:r>
            <a:r>
              <a:rPr lang="en-US" sz="3500" baseline="30000" dirty="0" smtClean="0"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™</a:t>
            </a:r>
            <a:r>
              <a:rPr lang="en-US" sz="3500" dirty="0" smtClean="0"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: Proven Performance </a:t>
            </a:r>
            <a:endParaRPr lang="en-US" sz="3500" dirty="0"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066800"/>
            <a:ext cx="8436429" cy="4953000"/>
          </a:xfrm>
          <a:solidFill>
            <a:schemeClr val="tx1">
              <a:lumMod val="65000"/>
              <a:lumOff val="35000"/>
              <a:alpha val="81000"/>
            </a:schemeClr>
          </a:solidFill>
        </p:spPr>
        <p:txBody>
          <a:bodyPr>
            <a:normAutofit/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l"/>
              <a:defRPr/>
            </a:pPr>
            <a:r>
              <a:rPr lang="en-US" sz="3600" dirty="0" smtClean="0">
                <a:latin typeface="+mj-lt"/>
              </a:rPr>
              <a:t>In use </a:t>
            </a:r>
            <a:r>
              <a:rPr lang="en-US" sz="3600" b="1" dirty="0" smtClean="0">
                <a:latin typeface="+mj-lt"/>
              </a:rPr>
              <a:t>since 1971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l"/>
              <a:defRPr/>
            </a:pPr>
            <a:r>
              <a:rPr lang="en-US" sz="3600" b="1" dirty="0" smtClean="0">
                <a:latin typeface="+mj-lt"/>
              </a:rPr>
              <a:t>&gt; 99.87% success rate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l"/>
              <a:defRPr/>
            </a:pPr>
            <a:r>
              <a:rPr lang="en-US" sz="3600" dirty="0" smtClean="0">
                <a:latin typeface="+mj-lt"/>
              </a:rPr>
              <a:t>Over </a:t>
            </a:r>
            <a:r>
              <a:rPr lang="en-US" sz="3600" b="1" dirty="0" smtClean="0">
                <a:latin typeface="+mj-lt"/>
              </a:rPr>
              <a:t>70,000 system years</a:t>
            </a:r>
            <a:endParaRPr lang="en-US" sz="3600" dirty="0" smtClean="0">
              <a:latin typeface="+mj-lt"/>
            </a:endParaRP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Wingdings" pitchFamily="2" charset="2"/>
              <a:buChar char="l"/>
              <a:defRPr/>
            </a:pPr>
            <a:r>
              <a:rPr lang="en-US" sz="3600" dirty="0" smtClean="0">
                <a:latin typeface="+mj-lt"/>
              </a:rPr>
              <a:t>Exclusive </a:t>
            </a:r>
            <a:r>
              <a:rPr lang="en-US" sz="3600" b="1" i="1" dirty="0" smtClean="0">
                <a:latin typeface="+mj-lt"/>
              </a:rPr>
              <a:t>No-Strike</a:t>
            </a:r>
            <a:r>
              <a:rPr lang="en-US" sz="3600" dirty="0" smtClean="0">
                <a:latin typeface="+mj-lt"/>
              </a:rPr>
              <a:t> warranty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ClrTx/>
              <a:buFont typeface="Arial" pitchFamily="34" charset="0"/>
              <a:buChar char="•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400" b="1" dirty="0" smtClean="0">
                <a:ln w="3175">
                  <a:solidFill>
                    <a:schemeClr val="bg1"/>
                  </a:solidFill>
                </a:ln>
                <a:latin typeface="EddmondBold" pitchFamily="50" charset="0"/>
                <a:cs typeface="Calibri" pitchFamily="34" charset="0"/>
              </a:rPr>
              <a:t>www.LightningProtection.com</a:t>
            </a:r>
            <a:endParaRPr lang="en-US" sz="1400" dirty="0">
              <a:latin typeface="EddmondBold" pitchFamily="50" charset="0"/>
              <a:cs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492875"/>
            <a:ext cx="1066800" cy="365125"/>
          </a:xfrm>
        </p:spPr>
        <p:txBody>
          <a:bodyPr/>
          <a:lstStyle/>
          <a:p>
            <a:fld id="{714993CD-FAF0-45EE-9443-AEA0C5E73AC0}" type="slidenum">
              <a:rPr lang="en-US" sz="1100" smtClean="0">
                <a:solidFill>
                  <a:schemeClr val="bg1"/>
                </a:solidFill>
              </a:rPr>
              <a:t>26</a:t>
            </a:fld>
            <a:endParaRPr 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0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71600" y="152400"/>
            <a:ext cx="7772400" cy="762000"/>
          </a:xfrm>
        </p:spPr>
        <p:txBody>
          <a:bodyPr>
            <a:normAutofit/>
          </a:bodyPr>
          <a:lstStyle/>
          <a:p>
            <a:r>
              <a:rPr lang="en-GB" sz="4000" kern="1200" dirty="0" smtClean="0">
                <a:ln w="3175">
                  <a:noFill/>
                  <a:prstDash val="solid"/>
                  <a:miter lim="800000"/>
                </a:ln>
                <a:latin typeface="Calibri" pitchFamily="34" charset="0"/>
                <a:cs typeface="Calibri" pitchFamily="34" charset="0"/>
              </a:rPr>
              <a:t>Isolating the Site</a:t>
            </a:r>
            <a:endParaRPr lang="en-US" sz="4000" kern="1200" dirty="0">
              <a:ln w="3175">
                <a:noFill/>
                <a:prstDash val="solid"/>
                <a:miter lim="800000"/>
              </a:ln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www.LightningProtection.com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2492375"/>
            <a:ext cx="1600200" cy="6461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Grounding System</a:t>
            </a: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>
            <a:off x="1409700" y="3138488"/>
            <a:ext cx="1409702" cy="17160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76800" y="2895600"/>
            <a:ext cx="251460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Protected Area</a:t>
            </a:r>
          </a:p>
        </p:txBody>
      </p:sp>
      <p:cxnSp>
        <p:nvCxnSpPr>
          <p:cNvPr id="10" name="Straight Arrow Connector 9"/>
          <p:cNvCxnSpPr>
            <a:stCxn id="9" idx="2"/>
          </p:cNvCxnSpPr>
          <p:nvPr/>
        </p:nvCxnSpPr>
        <p:spPr>
          <a:xfrm flipH="1">
            <a:off x="5410200" y="3265488"/>
            <a:ext cx="723900" cy="145891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53000" y="1839912"/>
            <a:ext cx="1143000" cy="36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Ionizer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733800" y="2057400"/>
            <a:ext cx="1295400" cy="75803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77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71600" y="152400"/>
            <a:ext cx="7772400" cy="762000"/>
          </a:xfrm>
        </p:spPr>
        <p:txBody>
          <a:bodyPr>
            <a:normAutofit/>
          </a:bodyPr>
          <a:lstStyle/>
          <a:p>
            <a:r>
              <a:rPr lang="en-GB" sz="4000" kern="1200" dirty="0" smtClean="0">
                <a:ln w="3175">
                  <a:noFill/>
                  <a:prstDash val="solid"/>
                  <a:miter lim="800000"/>
                </a:ln>
                <a:latin typeface="Calibri" pitchFamily="34" charset="0"/>
                <a:cs typeface="Calibri" pitchFamily="34" charset="0"/>
              </a:rPr>
              <a:t>Isolating the Site</a:t>
            </a:r>
            <a:endParaRPr lang="en-US" sz="4000" kern="1200" dirty="0">
              <a:ln w="3175">
                <a:noFill/>
                <a:prstDash val="solid"/>
                <a:miter lim="800000"/>
              </a:ln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28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www.LightningProtection.com</a:t>
            </a:r>
          </a:p>
        </p:txBody>
      </p:sp>
    </p:spTree>
    <p:extLst>
      <p:ext uri="{BB962C8B-B14F-4D97-AF65-F5344CB8AC3E}">
        <p14:creationId xmlns:p14="http://schemas.microsoft.com/office/powerpoint/2010/main" val="376275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71600" y="152400"/>
            <a:ext cx="7772400" cy="762000"/>
          </a:xfrm>
        </p:spPr>
        <p:txBody>
          <a:bodyPr>
            <a:normAutofit/>
          </a:bodyPr>
          <a:lstStyle/>
          <a:p>
            <a:r>
              <a:rPr lang="en-GB" sz="4000" kern="1200" dirty="0" smtClean="0">
                <a:ln w="3175">
                  <a:noFill/>
                  <a:prstDash val="solid"/>
                  <a:miter lim="800000"/>
                </a:ln>
                <a:latin typeface="Calibri" pitchFamily="34" charset="0"/>
                <a:cs typeface="Calibri" pitchFamily="34" charset="0"/>
              </a:rPr>
              <a:t>Leader Approaches Space Charge</a:t>
            </a:r>
            <a:endParaRPr lang="en-US" sz="4000" kern="1200" dirty="0">
              <a:ln w="3175">
                <a:noFill/>
                <a:prstDash val="solid"/>
                <a:miter lim="800000"/>
              </a:ln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www.LightningProtection.com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1190765"/>
            <a:ext cx="307975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Leader Approaches Space Charge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60725" y="1825336"/>
            <a:ext cx="1463675" cy="511314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09" y="2529307"/>
            <a:ext cx="27432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Space Charge Intensifies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25675" y="2973643"/>
            <a:ext cx="822325" cy="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0" y="2097980"/>
            <a:ext cx="297180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Upward Streamers Form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162801" y="2743200"/>
            <a:ext cx="304800" cy="19812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400801" y="2743200"/>
            <a:ext cx="1066799" cy="8953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2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371600" y="152400"/>
            <a:ext cx="7772400" cy="762000"/>
          </a:xfrm>
        </p:spPr>
        <p:txBody>
          <a:bodyPr>
            <a:normAutofit/>
          </a:bodyPr>
          <a:lstStyle/>
          <a:p>
            <a:r>
              <a:rPr lang="en-GB" sz="4000" kern="1200" dirty="0" smtClean="0">
                <a:ln w="3175">
                  <a:noFill/>
                  <a:prstDash val="solid"/>
                  <a:miter lim="800000"/>
                </a:ln>
                <a:latin typeface="Calibri" pitchFamily="34" charset="0"/>
                <a:cs typeface="Calibri" pitchFamily="34" charset="0"/>
              </a:rPr>
              <a:t>Winning the Collection</a:t>
            </a:r>
            <a:endParaRPr lang="en-US" sz="4000" kern="1200" dirty="0">
              <a:ln w="3175">
                <a:noFill/>
                <a:prstDash val="solid"/>
                <a:miter lim="800000"/>
              </a:ln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FFFFFF"/>
                </a:solidFill>
              </a:rPr>
              <a:pPr algn="r"/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www.LightningProtection.com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05155" y="2047009"/>
            <a:ext cx="2514600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FFC00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extLst/>
          </a:lstStyle>
          <a:p>
            <a:r>
              <a:rPr lang="en-US" sz="2400" dirty="0">
                <a:solidFill>
                  <a:srgbClr val="FFFFFF"/>
                </a:solidFill>
              </a:rPr>
              <a:t>Winning the </a:t>
            </a:r>
            <a:r>
              <a:rPr lang="en-US" sz="2400" dirty="0" smtClean="0">
                <a:solidFill>
                  <a:srgbClr val="FFFFFF"/>
                </a:solidFill>
              </a:rPr>
              <a:t>Collection</a:t>
            </a:r>
            <a:endParaRPr lang="en-US" sz="2400" dirty="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72200" y="2576394"/>
            <a:ext cx="782783" cy="30161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94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4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5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571890"/>
              </p:ext>
            </p:extLst>
          </p:nvPr>
        </p:nvGraphicFramePr>
        <p:xfrm>
          <a:off x="1638300" y="838200"/>
          <a:ext cx="7180949" cy="5333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8" name="CorelPhotoPaint.Image.9" r:id="rId3" imgW="13003175" imgH="9752381" progId="CorelPhotoPaint.Image.9">
                  <p:embed/>
                </p:oleObj>
              </mc:Choice>
              <mc:Fallback>
                <p:oleObj name="CorelPhotoPaint.Image.9" r:id="rId3" imgW="13003175" imgH="9752381" progId="CorelPhotoPaint.Image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8300" y="838200"/>
                        <a:ext cx="7180949" cy="5333999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>
                        <a:outerShdw dist="71842" dir="2700000" algn="ctr" rotWithShape="0">
                          <a:srgbClr val="00000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6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7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Rectangle 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Rectangle 8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0" name="Rectangle 9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08" name="Rectangle 12"/>
          <p:cNvSpPr>
            <a:spLocks noChangeArrowheads="1"/>
          </p:cNvSpPr>
          <p:nvPr/>
        </p:nvSpPr>
        <p:spPr bwMode="auto">
          <a:xfrm>
            <a:off x="1638300" y="0"/>
            <a:ext cx="7383779" cy="736600"/>
          </a:xfrm>
          <a:prstGeom prst="rect">
            <a:avLst/>
          </a:prstGeom>
          <a:solidFill>
            <a:schemeClr val="bg1">
              <a:lumMod val="50000"/>
              <a:alpha val="87000"/>
            </a:schemeClr>
          </a:solidFill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4000" b="1" dirty="0">
                <a:ln w="3175">
                  <a:noFill/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Paper Processing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0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95400" y="152400"/>
            <a:ext cx="72390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Tank Battery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www.LightningProtection.com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066800"/>
            <a:ext cx="3657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95" y="1117501"/>
            <a:ext cx="3566160" cy="47548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2203132"/>
            <a:ext cx="114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Tank Battery with Paragon </a:t>
            </a:r>
            <a:r>
              <a:rPr lang="en-US" sz="2000" b="1" dirty="0">
                <a:solidFill>
                  <a:schemeClr val="bg1"/>
                </a:solidFill>
              </a:rPr>
              <a:t>Array </a:t>
            </a:r>
          </a:p>
        </p:txBody>
      </p:sp>
      <p:pic>
        <p:nvPicPr>
          <p:cNvPr id="7171" name="Picture 3" descr="C:\Users\seanc\Desktop\Customer Support Docs\Pics\SWD\SWD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1625"/>
            <a:ext cx="3657600" cy="473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89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050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2051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2" name="Rectangle 205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Rectangle 205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Rectangle 205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5" name="Rectangle 205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6" name="Rectangle 205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7" name="Rectangle 205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8314" name="Rectangle 2058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7650480" cy="762000"/>
          </a:xfrm>
          <a:solidFill>
            <a:schemeClr val="bg1">
              <a:lumMod val="50000"/>
            </a:schemeClr>
          </a:solidFill>
        </p:spPr>
        <p:txBody>
          <a:bodyPr/>
          <a:lstStyle/>
          <a:p>
            <a:pPr>
              <a:defRPr/>
            </a:pPr>
            <a:r>
              <a:rPr lang="en-US" sz="4000" b="1" kern="1200" cap="none" dirty="0">
                <a:ln w="3175">
                  <a:noFill/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itchFamily="34" charset="0"/>
                <a:cs typeface="Verdana" pitchFamily="34" charset="0"/>
              </a:rPr>
              <a:t>Process</a:t>
            </a:r>
            <a:r>
              <a:rPr 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4000" b="1" kern="1200" cap="none" dirty="0">
                <a:ln w="3175">
                  <a:noFill/>
                  <a:prstDash val="solid"/>
                  <a:miter lim="800000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Verdana" pitchFamily="34" charset="0"/>
                <a:cs typeface="Verdana" pitchFamily="34" charset="0"/>
              </a:rPr>
              <a:t>Facility</a:t>
            </a:r>
          </a:p>
        </p:txBody>
      </p:sp>
      <p:pic>
        <p:nvPicPr>
          <p:cNvPr id="78859" name="Picture 2059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1327873"/>
            <a:ext cx="87630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8316" name="Rectangle 2060"/>
          <p:cNvSpPr>
            <a:spLocks noChangeArrowheads="1"/>
          </p:cNvSpPr>
          <p:nvPr/>
        </p:nvSpPr>
        <p:spPr bwMode="auto">
          <a:xfrm>
            <a:off x="3259540" y="1965326"/>
            <a:ext cx="2818593" cy="64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PPG Chemical</a:t>
            </a:r>
          </a:p>
        </p:txBody>
      </p:sp>
      <p:sp>
        <p:nvSpPr>
          <p:cNvPr id="98317" name="Rectangle 2061"/>
          <p:cNvSpPr>
            <a:spLocks noChangeArrowheads="1"/>
          </p:cNvSpPr>
          <p:nvPr/>
        </p:nvSpPr>
        <p:spPr bwMode="auto">
          <a:xfrm>
            <a:off x="4313259" y="5430837"/>
            <a:ext cx="711157" cy="459100"/>
          </a:xfrm>
          <a:prstGeom prst="rect">
            <a:avLst/>
          </a:prstGeom>
          <a:solidFill>
            <a:schemeClr val="accent2">
              <a:alpha val="83000"/>
            </a:schemeClr>
          </a:solidFill>
          <a:extLst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USA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3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3" descr="EXX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57" y="-76200"/>
            <a:ext cx="9430884" cy="7167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5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6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7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8" name="Rectangle 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9" name="Rectangle 8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0" name="Rectangle 9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19" name="Rectangle 11"/>
          <p:cNvSpPr>
            <a:spLocks noGrp="1" noChangeArrowheads="1"/>
          </p:cNvSpPr>
          <p:nvPr>
            <p:ph type="title"/>
          </p:nvPr>
        </p:nvSpPr>
        <p:spPr>
          <a:xfrm>
            <a:off x="5257800" y="-76200"/>
            <a:ext cx="4064228" cy="1295399"/>
          </a:xfrm>
          <a:solidFill>
            <a:schemeClr val="tx1">
              <a:lumMod val="65000"/>
              <a:lumOff val="35000"/>
              <a:alpha val="7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000" b="1" kern="1200" cap="none" dirty="0">
                <a:ln w="3175">
                  <a:noFill/>
                  <a:prstDash val="solid"/>
                  <a:miter lim="800000"/>
                </a:ln>
                <a:latin typeface="+mn-lt"/>
                <a:ea typeface="Verdana" pitchFamily="34" charset="0"/>
                <a:cs typeface="Verdana" pitchFamily="34" charset="0"/>
              </a:rPr>
              <a:t>Gas Processing F</a:t>
            </a:r>
            <a:r>
              <a:rPr lang="en-US" sz="4000" b="1" kern="1200" cap="none" dirty="0" smtClean="0">
                <a:ln w="3175">
                  <a:noFill/>
                  <a:prstDash val="solid"/>
                  <a:miter lim="800000"/>
                </a:ln>
                <a:latin typeface="+mn-lt"/>
                <a:ea typeface="Verdana" pitchFamily="34" charset="0"/>
                <a:cs typeface="Verdana" pitchFamily="34" charset="0"/>
              </a:rPr>
              <a:t>acility</a:t>
            </a:r>
            <a:endParaRPr lang="en-US" sz="4000" b="1" kern="1200" cap="none" dirty="0">
              <a:ln w="3175">
                <a:noFill/>
                <a:prstDash val="solid"/>
                <a:miter lim="800000"/>
              </a:ln>
              <a:latin typeface="+mn-lt"/>
              <a:ea typeface="Verdana" pitchFamily="34" charset="0"/>
              <a:cs typeface="Verdana" pitchFamily="34" charset="0"/>
            </a:endParaRPr>
          </a:p>
        </p:txBody>
      </p:sp>
      <p:sp>
        <p:nvSpPr>
          <p:cNvPr id="94220" name="Rectangle 12"/>
          <p:cNvSpPr>
            <a:spLocks noChangeArrowheads="1"/>
          </p:cNvSpPr>
          <p:nvPr/>
        </p:nvSpPr>
        <p:spPr bwMode="auto">
          <a:xfrm>
            <a:off x="76200" y="4343400"/>
            <a:ext cx="3407229" cy="954107"/>
          </a:xfrm>
          <a:prstGeom prst="rect">
            <a:avLst/>
          </a:prstGeom>
          <a:solidFill>
            <a:schemeClr val="accent2">
              <a:alpha val="8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Exxon-Mobil, 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Mobile Bay, Alabama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22920" y="6585857"/>
            <a:ext cx="1021080" cy="304800"/>
          </a:xfrm>
        </p:spPr>
        <p:txBody>
          <a:bodyPr/>
          <a:lstStyle/>
          <a:p>
            <a:pPr algn="r"/>
            <a:fld id="{256D3EEF-DE4E-429D-8EC4-DDC531AFF587}" type="slidenum">
              <a:rPr lang="en-US" sz="1100" smtClean="0">
                <a:solidFill>
                  <a:schemeClr val="tx1"/>
                </a:solidFill>
              </a:rPr>
              <a:pPr algn="r"/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00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3" descr="fedex ra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2400" y="-1588"/>
            <a:ext cx="9296400" cy="6859588"/>
          </a:xfrm>
          <a:solidFill>
            <a:schemeClr val="accent2">
              <a:alpha val="83000"/>
            </a:schemeClr>
          </a:solidFill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3979" name="Rectangle 11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  <a:noFill/>
        </p:spPr>
        <p:txBody>
          <a:bodyPr/>
          <a:lstStyle/>
          <a:p>
            <a:r>
              <a:rPr lang="en-US" sz="6600" b="1" spc="-70" dirty="0" smtClean="0">
                <a:solidFill>
                  <a:srgbClr val="7030A0"/>
                </a:solidFill>
                <a:latin typeface="EddmondBold" pitchFamily="50" charset="0"/>
              </a:rPr>
              <a:t>F</a:t>
            </a:r>
            <a:r>
              <a:rPr lang="en-US" sz="4800" b="1" spc="-70" dirty="0" smtClean="0">
                <a:solidFill>
                  <a:srgbClr val="7030A0"/>
                </a:solidFill>
                <a:latin typeface="EddmondBold" pitchFamily="50" charset="0"/>
              </a:rPr>
              <a:t>E</a:t>
            </a:r>
            <a:r>
              <a:rPr lang="en-US" sz="4800" b="1" kern="100" spc="-70" dirty="0" smtClean="0">
                <a:solidFill>
                  <a:srgbClr val="7030A0"/>
                </a:solidFill>
                <a:latin typeface="EddmondBold" pitchFamily="50" charset="0"/>
              </a:rPr>
              <a:t>D</a:t>
            </a:r>
            <a:r>
              <a:rPr lang="en-US" sz="6600" b="1" kern="100" spc="-70" dirty="0" smtClean="0">
                <a:solidFill>
                  <a:srgbClr val="FC0128"/>
                </a:solidFill>
                <a:latin typeface="EddmondBold" pitchFamily="50" charset="0"/>
              </a:rPr>
              <a:t>E</a:t>
            </a:r>
            <a:r>
              <a:rPr lang="en-US" sz="4800" b="1" spc="-70" dirty="0" smtClean="0">
                <a:solidFill>
                  <a:srgbClr val="FC0128"/>
                </a:solidFill>
                <a:latin typeface="EddmondBold" pitchFamily="50" charset="0"/>
              </a:rPr>
              <a:t>X</a:t>
            </a:r>
            <a:r>
              <a:rPr lang="en-US" sz="5400" b="1" dirty="0" smtClean="0"/>
              <a:t> </a:t>
            </a:r>
            <a:r>
              <a:rPr lang="en-US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Hub </a:t>
            </a:r>
            <a:r>
              <a:rPr lang="en-US" b="1" dirty="0" smtClean="0">
                <a:solidFill>
                  <a:srgbClr val="FF0000"/>
                </a:solidFill>
              </a:rPr>
              <a:t>Memphis, TN, USA</a:t>
            </a:r>
            <a:r>
              <a:rPr lang="en-US" sz="5400" b="1" dirty="0" smtClean="0">
                <a:solidFill>
                  <a:srgbClr val="FF0000"/>
                </a:solidFill>
              </a:rPr>
              <a:t/>
            </a:r>
            <a:br>
              <a:rPr lang="en-US" sz="5400" b="1" dirty="0" smtClean="0">
                <a:solidFill>
                  <a:srgbClr val="FF0000"/>
                </a:solidFill>
              </a:rPr>
            </a:br>
            <a:endParaRPr lang="en-US" sz="5400" b="1" dirty="0" smtClean="0">
              <a:solidFill>
                <a:srgbClr val="FF0000"/>
              </a:solidFill>
            </a:endParaRPr>
          </a:p>
        </p:txBody>
      </p:sp>
      <p:pic>
        <p:nvPicPr>
          <p:cNvPr id="83988" name="Picture 20" descr="FedEx North Ram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423931"/>
            <a:ext cx="2570163" cy="1905000"/>
          </a:xfrm>
          <a:noFill/>
          <a:ln w="31750">
            <a:solidFill>
              <a:srgbClr val="333333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5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6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7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Rectangle 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9" name="Rectangle 8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40" name="Rectangle 9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-152401" y="1004832"/>
            <a:ext cx="8855075" cy="366767"/>
          </a:xfrm>
          <a:prstGeom prst="rect">
            <a:avLst/>
          </a:prstGeom>
          <a:solidFill>
            <a:schemeClr val="accent2">
              <a:alpha val="83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Verdana" pitchFamily="34" charset="0"/>
                <a:cs typeface="Verdana" pitchFamily="34" charset="0"/>
              </a:rPr>
              <a:t>Total Facility = 3 Sq. Km with over 1 billion Sq. Ft. of buildings and space protected  </a:t>
            </a:r>
          </a:p>
        </p:txBody>
      </p:sp>
      <p:pic>
        <p:nvPicPr>
          <p:cNvPr id="83990" name="Picture 22" descr="Airport Gat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3700" y="1905000"/>
            <a:ext cx="2540000" cy="1905000"/>
          </a:xfrm>
          <a:noFill/>
          <a:ln w="31750">
            <a:solidFill>
              <a:srgbClr val="333333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rgbClr val="7030A0"/>
                </a:solidFill>
              </a:rPr>
              <a:pPr algn="r"/>
              <a:t>35</a:t>
            </a:fld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20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5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6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7" name="Rectangle 6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Rectangle 7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Rectangle 8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0" name="Rectangle 9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1"/>
          <a:stretch/>
        </p:blipFill>
        <p:spPr>
          <a:xfrm>
            <a:off x="0" y="0"/>
            <a:ext cx="9144000" cy="683622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98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177"/>
              <a:pPr algn="r"/>
              <a:t>37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34598" y="7861860"/>
            <a:ext cx="8119756" cy="358588"/>
          </a:xfrm>
        </p:spPr>
        <p:txBody>
          <a:bodyPr/>
          <a:lstStyle/>
          <a:p>
            <a:r>
              <a:rPr lang="en-US" b="1" smtClean="0"/>
              <a:t>www.LightningProtection.com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4"/>
          <a:stretch/>
        </p:blipFill>
        <p:spPr>
          <a:xfrm>
            <a:off x="0" y="1066800"/>
            <a:ext cx="9144000" cy="49236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447800"/>
            <a:ext cx="3810000" cy="1600200"/>
          </a:xfrm>
          <a:prstGeom prst="rect">
            <a:avLst/>
          </a:prstGeom>
          <a:solidFill>
            <a:srgbClr val="161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6200" y="15240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F</a:t>
            </a:r>
            <a:r>
              <a:rPr lang="en-US" sz="1600" dirty="0" smtClean="0">
                <a:solidFill>
                  <a:schemeClr val="bg1"/>
                </a:solidFill>
              </a:rPr>
              <a:t>ully </a:t>
            </a:r>
            <a:r>
              <a:rPr lang="en-US" sz="1600" dirty="0">
                <a:solidFill>
                  <a:schemeClr val="bg1"/>
                </a:solidFill>
              </a:rPr>
              <a:t>detailed technical </a:t>
            </a:r>
            <a:r>
              <a:rPr lang="en-US" sz="1600" dirty="0" smtClean="0">
                <a:solidFill>
                  <a:schemeClr val="bg1"/>
                </a:solidFill>
              </a:rPr>
              <a:t>version of this presentation available </a:t>
            </a:r>
            <a:r>
              <a:rPr lang="en-US" sz="1600" dirty="0">
                <a:solidFill>
                  <a:schemeClr val="bg1"/>
                </a:solidFill>
              </a:rPr>
              <a:t>on </a:t>
            </a:r>
            <a:r>
              <a:rPr lang="en-US" dirty="0" smtClean="0">
                <a:solidFill>
                  <a:schemeClr val="bg1"/>
                </a:solidFill>
              </a:rPr>
              <a:t>YouTube!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 Lightning Eliminators Channel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4393" y="219463"/>
            <a:ext cx="24224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 Conclusion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0" y="3352800"/>
            <a:ext cx="396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Questions???</a:t>
            </a:r>
          </a:p>
          <a:p>
            <a:pPr algn="ctr"/>
            <a:r>
              <a:rPr lang="en-GB" sz="2400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Shawn Moya</a:t>
            </a:r>
            <a:endParaRPr lang="en-GB" sz="2400" b="1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GB" sz="2400" dirty="0" smtClean="0">
                <a:solidFill>
                  <a:schemeClr val="bg1"/>
                </a:solidFill>
              </a:rPr>
              <a:t>smoya@lecglobal.com</a:t>
            </a:r>
          </a:p>
          <a:p>
            <a:pPr algn="ctr"/>
            <a:r>
              <a:rPr lang="en-GB" sz="2400" b="1" dirty="0" smtClean="0">
                <a:solidFill>
                  <a:schemeClr val="bg1"/>
                </a:solidFill>
                <a:ea typeface="Verdana" pitchFamily="34" charset="0"/>
                <a:cs typeface="Verdana" pitchFamily="34" charset="0"/>
              </a:rPr>
              <a:t>303-951-3155</a:t>
            </a:r>
            <a:endParaRPr lang="en-GB" sz="2400" b="1" dirty="0">
              <a:solidFill>
                <a:schemeClr val="bg1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" y="6295278"/>
            <a:ext cx="9144001" cy="562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3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95400" y="152400"/>
            <a:ext cx="7848600" cy="762000"/>
          </a:xfrm>
        </p:spPr>
        <p:txBody>
          <a:bodyPr anchor="ctr" anchorCtr="0">
            <a:normAutofit/>
          </a:bodyPr>
          <a:lstStyle/>
          <a:p>
            <a:r>
              <a:rPr lang="en-GB" sz="4400" dirty="0" smtClean="0"/>
              <a:t>History of LEC</a:t>
            </a:r>
            <a:endParaRPr lang="en-US" sz="4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5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676400"/>
            <a:ext cx="8458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Founded in 1971 by NASA Engineer Roy Carpenter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14 US patents with 2 more pending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Over 70,000 system years in operation worldwide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400" dirty="0" smtClean="0"/>
              <a:t>Dozens of Fortune 100 clients, such as:  FedEx, Exxon, Chevron, BASF, International Paper, TVA, Shell, BP, UPS, Turner Broadcasting, NASA, etc.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953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143648" y="3608295"/>
            <a:ext cx="6885392" cy="64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14" b="1">
                <a:solidFill>
                  <a:srgbClr val="FFFFFF"/>
                </a:solidFill>
                <a:latin typeface="Trebuchet MS" charset="0"/>
              </a:rPr>
              <a:t>What Our Clients Say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87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295400" y="152400"/>
            <a:ext cx="7848600" cy="762000"/>
          </a:xfrm>
        </p:spPr>
        <p:txBody>
          <a:bodyPr anchor="ctr" anchorCtr="0">
            <a:normAutofit/>
          </a:bodyPr>
          <a:lstStyle/>
          <a:p>
            <a:r>
              <a:rPr lang="en-GB" sz="4400" dirty="0" smtClean="0"/>
              <a:t>Testimonials</a:t>
            </a:r>
            <a:endParaRPr lang="en-US" sz="4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www.LightningProtection.com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lang="en-US" sz="1000" smtClean="0"/>
              <a:pPr algn="r"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66800"/>
            <a:ext cx="772668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6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5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6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5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0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358818" y="1148214"/>
            <a:ext cx="6655879" cy="50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711" b="1" i="1" dirty="0">
                <a:solidFill>
                  <a:srgbClr val="FFFFFF"/>
                </a:solidFill>
                <a:latin typeface="Trebuchet MS" charset="0"/>
              </a:rPr>
              <a:t>Auburndale Power Partners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573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72004" y="4812268"/>
            <a:ext cx="3434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62433"/>
                </a:solidFill>
              </a:rPr>
              <a:t>Auburndale Power Partners LP</a:t>
            </a:r>
          </a:p>
        </p:txBody>
      </p:sp>
    </p:spTree>
    <p:extLst>
      <p:ext uri="{BB962C8B-B14F-4D97-AF65-F5344CB8AC3E}">
        <p14:creationId xmlns:p14="http://schemas.microsoft.com/office/powerpoint/2010/main" val="55563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LEC_global_1">
  <a:themeElements>
    <a:clrScheme name="Custom 6">
      <a:dk1>
        <a:srgbClr val="000000"/>
      </a:dk1>
      <a:lt1>
        <a:srgbClr val="FFFFFF"/>
      </a:lt1>
      <a:dk2>
        <a:srgbClr val="434342"/>
      </a:dk2>
      <a:lt2>
        <a:srgbClr val="CCCCCC"/>
      </a:lt2>
      <a:accent1>
        <a:srgbClr val="727272"/>
      </a:accent1>
      <a:accent2>
        <a:srgbClr val="B92727"/>
      </a:accent2>
      <a:accent3>
        <a:srgbClr val="CCCCCC"/>
      </a:accent3>
      <a:accent4>
        <a:srgbClr val="AE2727"/>
      </a:accent4>
      <a:accent5>
        <a:srgbClr val="616161"/>
      </a:accent5>
      <a:accent6>
        <a:srgbClr val="727272"/>
      </a:accent6>
      <a:hlink>
        <a:srgbClr val="616161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oundry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LEC_global_1">
  <a:themeElements>
    <a:clrScheme name="Custom 6">
      <a:dk1>
        <a:srgbClr val="000000"/>
      </a:dk1>
      <a:lt1>
        <a:srgbClr val="FFFFFF"/>
      </a:lt1>
      <a:dk2>
        <a:srgbClr val="434342"/>
      </a:dk2>
      <a:lt2>
        <a:srgbClr val="CCCCCC"/>
      </a:lt2>
      <a:accent1>
        <a:srgbClr val="727272"/>
      </a:accent1>
      <a:accent2>
        <a:srgbClr val="B92727"/>
      </a:accent2>
      <a:accent3>
        <a:srgbClr val="CCCCCC"/>
      </a:accent3>
      <a:accent4>
        <a:srgbClr val="AE2727"/>
      </a:accent4>
      <a:accent5>
        <a:srgbClr val="616161"/>
      </a:accent5>
      <a:accent6>
        <a:srgbClr val="727272"/>
      </a:accent6>
      <a:hlink>
        <a:srgbClr val="616161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LEC_global_1</Template>
  <TotalTime>0</TotalTime>
  <Words>486</Words>
  <Application>Microsoft Macintosh PowerPoint</Application>
  <PresentationFormat>On-screen Show (4:3)</PresentationFormat>
  <Paragraphs>184</Paragraphs>
  <Slides>36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4" baseType="lpstr">
      <vt:lpstr>Arial Narrow</vt:lpstr>
      <vt:lpstr>Calibri</vt:lpstr>
      <vt:lpstr>Courier New</vt:lpstr>
      <vt:lpstr>EddmondBold</vt:lpstr>
      <vt:lpstr>Palatino Linotype</vt:lpstr>
      <vt:lpstr>Rockwell</vt:lpstr>
      <vt:lpstr>Symbol</vt:lpstr>
      <vt:lpstr>Trebuchet MS</vt:lpstr>
      <vt:lpstr>Verdana</vt:lpstr>
      <vt:lpstr>Wingdings</vt:lpstr>
      <vt:lpstr>Wingdings 2</vt:lpstr>
      <vt:lpstr>ZWAdobeF</vt:lpstr>
      <vt:lpstr>Arial</vt:lpstr>
      <vt:lpstr>LEC_global_1</vt:lpstr>
      <vt:lpstr>Custom Design</vt:lpstr>
      <vt:lpstr>Foundry</vt:lpstr>
      <vt:lpstr>1_LEC_global_1</vt:lpstr>
      <vt:lpstr>CorelPhotoPaint.Image.9</vt:lpstr>
      <vt:lpstr>PowerPoint Presentation</vt:lpstr>
      <vt:lpstr>LIGHTNING SAFETY AND ACCIDENT PROTECTION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Strike Damage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Dissipation Array™System (DAS™)</vt:lpstr>
      <vt:lpstr>DAS™: Proven Performance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 Facility</vt:lpstr>
      <vt:lpstr>Gas Processing Facility</vt:lpstr>
      <vt:lpstr>FEDEX Super Hub Memphis, TN, USA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2012-01-12T18:59:03Z</dcterms:created>
  <dcterms:modified xsi:type="dcterms:W3CDTF">2017-08-24T20:55:26Z</dcterms:modified>
</cp:coreProperties>
</file>